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56" r:id="rId2"/>
    <p:sldId id="548" r:id="rId3"/>
    <p:sldId id="535" r:id="rId4"/>
    <p:sldId id="506" r:id="rId5"/>
    <p:sldId id="530" r:id="rId6"/>
    <p:sldId id="507" r:id="rId7"/>
    <p:sldId id="531" r:id="rId8"/>
    <p:sldId id="545" r:id="rId9"/>
    <p:sldId id="527" r:id="rId10"/>
    <p:sldId id="532" r:id="rId11"/>
    <p:sldId id="544" r:id="rId12"/>
    <p:sldId id="529" r:id="rId13"/>
    <p:sldId id="534" r:id="rId14"/>
    <p:sldId id="546" r:id="rId15"/>
    <p:sldId id="528" r:id="rId16"/>
    <p:sldId id="533" r:id="rId17"/>
    <p:sldId id="547" r:id="rId18"/>
    <p:sldId id="536" r:id="rId19"/>
    <p:sldId id="537" r:id="rId20"/>
  </p:sldIdLst>
  <p:sldSz cx="12192000" cy="6858000"/>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CF763C03-1952-4BDC-9BC5-159EEB4C6CBF}">
          <p14:sldIdLst>
            <p14:sldId id="256"/>
            <p14:sldId id="548"/>
            <p14:sldId id="535"/>
            <p14:sldId id="506"/>
            <p14:sldId id="530"/>
            <p14:sldId id="507"/>
            <p14:sldId id="531"/>
            <p14:sldId id="545"/>
            <p14:sldId id="527"/>
            <p14:sldId id="532"/>
            <p14:sldId id="544"/>
            <p14:sldId id="529"/>
            <p14:sldId id="534"/>
            <p14:sldId id="546"/>
            <p14:sldId id="528"/>
            <p14:sldId id="533"/>
            <p14:sldId id="547"/>
            <p14:sldId id="536"/>
            <p14:sldId id="53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9" autoAdjust="0"/>
    <p:restoredTop sz="86178" autoAdjust="0"/>
  </p:normalViewPr>
  <p:slideViewPr>
    <p:cSldViewPr showGuides="1">
      <p:cViewPr varScale="1">
        <p:scale>
          <a:sx n="65" d="100"/>
          <a:sy n="65" d="100"/>
        </p:scale>
        <p:origin x="538" y="43"/>
      </p:cViewPr>
      <p:guideLst>
        <p:guide orient="horz" pos="2160"/>
        <p:guide pos="3840"/>
      </p:guideLst>
    </p:cSldViewPr>
  </p:slideViewPr>
  <p:notesTextViewPr>
    <p:cViewPr>
      <p:scale>
        <a:sx n="100" d="100"/>
        <a:sy n="100" d="100"/>
      </p:scale>
      <p:origin x="0" y="0"/>
    </p:cViewPr>
  </p:notesTextViewPr>
  <p:sorterViewPr>
    <p:cViewPr>
      <p:scale>
        <a:sx n="200" d="100"/>
        <a:sy n="200" d="100"/>
      </p:scale>
      <p:origin x="0" y="0"/>
    </p:cViewPr>
  </p:sorterViewPr>
  <p:gridSpacing cx="38405" cy="384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50443" y="0"/>
            <a:ext cx="2945659" cy="496411"/>
          </a:xfrm>
          <a:prstGeom prst="rect">
            <a:avLst/>
          </a:prstGeom>
        </p:spPr>
        <p:txBody>
          <a:bodyPr vert="horz" lIns="91440" tIns="45720" rIns="91440" bIns="45720" rtlCol="0"/>
          <a:lstStyle>
            <a:lvl1pPr algn="r">
              <a:defRPr sz="1200"/>
            </a:lvl1pPr>
          </a:lstStyle>
          <a:p>
            <a:fld id="{4EA1860F-954A-4BDB-8B03-435A85C094BF}" type="datetimeFigureOut">
              <a:rPr lang="en-US" smtClean="0"/>
              <a:pPr/>
              <a:t>4/7/2022</a:t>
            </a:fld>
            <a:endParaRPr lang="en-US" dirty="0"/>
          </a:p>
        </p:txBody>
      </p:sp>
      <p:sp>
        <p:nvSpPr>
          <p:cNvPr id="4" name="Slide Image Placehold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30091"/>
            <a:ext cx="2945659" cy="496411"/>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50443" y="9430091"/>
            <a:ext cx="2945659" cy="496411"/>
          </a:xfrm>
          <a:prstGeom prst="rect">
            <a:avLst/>
          </a:prstGeom>
        </p:spPr>
        <p:txBody>
          <a:bodyPr vert="horz" lIns="91440" tIns="45720" rIns="91440" bIns="45720" rtlCol="0" anchor="b"/>
          <a:lstStyle>
            <a:lvl1pPr algn="r">
              <a:defRPr sz="1200"/>
            </a:lvl1pPr>
          </a:lstStyle>
          <a:p>
            <a:fld id="{69992BC4-4158-4C71-9BF6-4FD07D555F4E}" type="slidenum">
              <a:rPr lang="en-US" smtClean="0"/>
              <a:pPr/>
              <a:t>‹#›</a:t>
            </a:fld>
            <a:endParaRPr lang="en-US" dirty="0"/>
          </a:p>
        </p:txBody>
      </p:sp>
    </p:spTree>
    <p:extLst>
      <p:ext uri="{BB962C8B-B14F-4D97-AF65-F5344CB8AC3E}">
        <p14:creationId xmlns:p14="http://schemas.microsoft.com/office/powerpoint/2010/main" val="4081070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cap="none" dirty="0"/>
          </a:p>
        </p:txBody>
      </p:sp>
      <p:sp>
        <p:nvSpPr>
          <p:cNvPr id="4" name="Slide Number Placeholder 3"/>
          <p:cNvSpPr>
            <a:spLocks noGrp="1"/>
          </p:cNvSpPr>
          <p:nvPr>
            <p:ph type="sldNum" sz="quarter" idx="10"/>
          </p:nvPr>
        </p:nvSpPr>
        <p:spPr/>
        <p:txBody>
          <a:bodyPr/>
          <a:lstStyle/>
          <a:p>
            <a:fld id="{69992BC4-4158-4C71-9BF6-4FD07D555F4E}" type="slidenum">
              <a:rPr lang="en-US" smtClean="0"/>
              <a:pPr/>
              <a:t>1</a:t>
            </a:fld>
            <a:endParaRPr lang="en-US" dirty="0"/>
          </a:p>
        </p:txBody>
      </p:sp>
    </p:spTree>
    <p:extLst>
      <p:ext uri="{BB962C8B-B14F-4D97-AF65-F5344CB8AC3E}">
        <p14:creationId xmlns:p14="http://schemas.microsoft.com/office/powerpoint/2010/main" val="17073151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11</a:t>
            </a:fld>
            <a:endParaRPr lang="en-US" dirty="0"/>
          </a:p>
        </p:txBody>
      </p:sp>
    </p:spTree>
    <p:extLst>
      <p:ext uri="{BB962C8B-B14F-4D97-AF65-F5344CB8AC3E}">
        <p14:creationId xmlns:p14="http://schemas.microsoft.com/office/powerpoint/2010/main" val="17860684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12</a:t>
            </a:fld>
            <a:endParaRPr lang="en-US" dirty="0"/>
          </a:p>
        </p:txBody>
      </p:sp>
    </p:spTree>
    <p:extLst>
      <p:ext uri="{BB962C8B-B14F-4D97-AF65-F5344CB8AC3E}">
        <p14:creationId xmlns:p14="http://schemas.microsoft.com/office/powerpoint/2010/main" val="814402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13</a:t>
            </a:fld>
            <a:endParaRPr lang="en-US" dirty="0"/>
          </a:p>
        </p:txBody>
      </p:sp>
    </p:spTree>
    <p:extLst>
      <p:ext uri="{BB962C8B-B14F-4D97-AF65-F5344CB8AC3E}">
        <p14:creationId xmlns:p14="http://schemas.microsoft.com/office/powerpoint/2010/main" val="3021367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14</a:t>
            </a:fld>
            <a:endParaRPr lang="en-US" dirty="0"/>
          </a:p>
        </p:txBody>
      </p:sp>
    </p:spTree>
    <p:extLst>
      <p:ext uri="{BB962C8B-B14F-4D97-AF65-F5344CB8AC3E}">
        <p14:creationId xmlns:p14="http://schemas.microsoft.com/office/powerpoint/2010/main" val="32021002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15</a:t>
            </a:fld>
            <a:endParaRPr lang="en-US" dirty="0"/>
          </a:p>
        </p:txBody>
      </p:sp>
    </p:spTree>
    <p:extLst>
      <p:ext uri="{BB962C8B-B14F-4D97-AF65-F5344CB8AC3E}">
        <p14:creationId xmlns:p14="http://schemas.microsoft.com/office/powerpoint/2010/main" val="2967972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16</a:t>
            </a:fld>
            <a:endParaRPr lang="en-US" dirty="0"/>
          </a:p>
        </p:txBody>
      </p:sp>
    </p:spTree>
    <p:extLst>
      <p:ext uri="{BB962C8B-B14F-4D97-AF65-F5344CB8AC3E}">
        <p14:creationId xmlns:p14="http://schemas.microsoft.com/office/powerpoint/2010/main" val="33738292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17</a:t>
            </a:fld>
            <a:endParaRPr lang="en-US" dirty="0"/>
          </a:p>
        </p:txBody>
      </p:sp>
    </p:spTree>
    <p:extLst>
      <p:ext uri="{BB962C8B-B14F-4D97-AF65-F5344CB8AC3E}">
        <p14:creationId xmlns:p14="http://schemas.microsoft.com/office/powerpoint/2010/main" val="2273314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我们组本次实验的汇报内容分为六部分：</a:t>
            </a:r>
          </a:p>
        </p:txBody>
      </p:sp>
      <p:sp>
        <p:nvSpPr>
          <p:cNvPr id="4" name="灯片编号占位符 3"/>
          <p:cNvSpPr>
            <a:spLocks noGrp="1"/>
          </p:cNvSpPr>
          <p:nvPr>
            <p:ph type="sldNum" sz="quarter" idx="5"/>
          </p:nvPr>
        </p:nvSpPr>
        <p:spPr/>
        <p:txBody>
          <a:bodyPr/>
          <a:lstStyle/>
          <a:p>
            <a:fld id="{69992BC4-4158-4C71-9BF6-4FD07D555F4E}" type="slidenum">
              <a:rPr lang="en-US" smtClean="0"/>
              <a:pPr/>
              <a:t>3</a:t>
            </a:fld>
            <a:endParaRPr lang="en-US" dirty="0"/>
          </a:p>
        </p:txBody>
      </p:sp>
    </p:spTree>
    <p:extLst>
      <p:ext uri="{BB962C8B-B14F-4D97-AF65-F5344CB8AC3E}">
        <p14:creationId xmlns:p14="http://schemas.microsoft.com/office/powerpoint/2010/main" val="4520270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首先是实验内容</a:t>
            </a:r>
          </a:p>
        </p:txBody>
      </p:sp>
      <p:sp>
        <p:nvSpPr>
          <p:cNvPr id="4" name="灯片编号占位符 3"/>
          <p:cNvSpPr>
            <a:spLocks noGrp="1"/>
          </p:cNvSpPr>
          <p:nvPr>
            <p:ph type="sldNum" sz="quarter" idx="5"/>
          </p:nvPr>
        </p:nvSpPr>
        <p:spPr/>
        <p:txBody>
          <a:bodyPr/>
          <a:lstStyle/>
          <a:p>
            <a:fld id="{69992BC4-4158-4C71-9BF6-4FD07D555F4E}" type="slidenum">
              <a:rPr lang="en-US" smtClean="0"/>
              <a:pPr/>
              <a:t>4</a:t>
            </a:fld>
            <a:endParaRPr lang="en-US" dirty="0"/>
          </a:p>
        </p:txBody>
      </p:sp>
    </p:spTree>
    <p:extLst>
      <p:ext uri="{BB962C8B-B14F-4D97-AF65-F5344CB8AC3E}">
        <p14:creationId xmlns:p14="http://schemas.microsoft.com/office/powerpoint/2010/main" val="14905621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实验的基本内容就是利用线性感知机对二维样本集进行二分类</a:t>
            </a:r>
            <a:endParaRPr lang="en-US" altLang="zh-CN" dirty="0"/>
          </a:p>
          <a:p>
            <a:endParaRPr lang="en-US" altLang="zh-CN" dirty="0"/>
          </a:p>
          <a:p>
            <a:r>
              <a:rPr lang="zh-CN" altLang="en-US" dirty="0"/>
              <a:t>并且基于实验要求，我们对</a:t>
            </a:r>
            <a:r>
              <a:rPr lang="en-US" altLang="zh-CN" dirty="0"/>
              <a:t>batch size</a:t>
            </a:r>
            <a:r>
              <a:rPr lang="zh-CN" altLang="en-US" dirty="0"/>
              <a:t>、</a:t>
            </a:r>
            <a:r>
              <a:rPr lang="en-US" altLang="zh-CN" dirty="0"/>
              <a:t>learning rate</a:t>
            </a:r>
            <a:r>
              <a:rPr lang="zh-CN" altLang="en-US" dirty="0"/>
              <a:t>、模型鲁棒性进行了进一步讨论</a:t>
            </a:r>
          </a:p>
        </p:txBody>
      </p:sp>
      <p:sp>
        <p:nvSpPr>
          <p:cNvPr id="4" name="灯片编号占位符 3"/>
          <p:cNvSpPr>
            <a:spLocks noGrp="1"/>
          </p:cNvSpPr>
          <p:nvPr>
            <p:ph type="sldNum" sz="quarter" idx="5"/>
          </p:nvPr>
        </p:nvSpPr>
        <p:spPr/>
        <p:txBody>
          <a:bodyPr/>
          <a:lstStyle/>
          <a:p>
            <a:fld id="{69992BC4-4158-4C71-9BF6-4FD07D555F4E}" type="slidenum">
              <a:rPr lang="en-US" smtClean="0"/>
              <a:pPr/>
              <a:t>5</a:t>
            </a:fld>
            <a:endParaRPr lang="en-US" dirty="0"/>
          </a:p>
        </p:txBody>
      </p:sp>
    </p:spTree>
    <p:extLst>
      <p:ext uri="{BB962C8B-B14F-4D97-AF65-F5344CB8AC3E}">
        <p14:creationId xmlns:p14="http://schemas.microsoft.com/office/powerpoint/2010/main" val="4126064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第二部分简单介绍模型训练的理论原理</a:t>
            </a:r>
          </a:p>
        </p:txBody>
      </p:sp>
      <p:sp>
        <p:nvSpPr>
          <p:cNvPr id="4" name="灯片编号占位符 3"/>
          <p:cNvSpPr>
            <a:spLocks noGrp="1"/>
          </p:cNvSpPr>
          <p:nvPr>
            <p:ph type="sldNum" sz="quarter" idx="5"/>
          </p:nvPr>
        </p:nvSpPr>
        <p:spPr/>
        <p:txBody>
          <a:bodyPr/>
          <a:lstStyle/>
          <a:p>
            <a:fld id="{69992BC4-4158-4C71-9BF6-4FD07D555F4E}" type="slidenum">
              <a:rPr lang="en-US" smtClean="0"/>
              <a:pPr/>
              <a:t>6</a:t>
            </a:fld>
            <a:endParaRPr lang="en-US" dirty="0"/>
          </a:p>
        </p:txBody>
      </p:sp>
    </p:spTree>
    <p:extLst>
      <p:ext uri="{BB962C8B-B14F-4D97-AF65-F5344CB8AC3E}">
        <p14:creationId xmlns:p14="http://schemas.microsoft.com/office/powerpoint/2010/main" val="7409875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7</a:t>
            </a:fld>
            <a:endParaRPr lang="en-US" dirty="0"/>
          </a:p>
        </p:txBody>
      </p:sp>
    </p:spTree>
    <p:extLst>
      <p:ext uri="{BB962C8B-B14F-4D97-AF65-F5344CB8AC3E}">
        <p14:creationId xmlns:p14="http://schemas.microsoft.com/office/powerpoint/2010/main" val="38953721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8</a:t>
            </a:fld>
            <a:endParaRPr lang="en-US" dirty="0"/>
          </a:p>
        </p:txBody>
      </p:sp>
    </p:spTree>
    <p:extLst>
      <p:ext uri="{BB962C8B-B14F-4D97-AF65-F5344CB8AC3E}">
        <p14:creationId xmlns:p14="http://schemas.microsoft.com/office/powerpoint/2010/main" val="36263382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9</a:t>
            </a:fld>
            <a:endParaRPr lang="en-US" dirty="0"/>
          </a:p>
        </p:txBody>
      </p:sp>
    </p:spTree>
    <p:extLst>
      <p:ext uri="{BB962C8B-B14F-4D97-AF65-F5344CB8AC3E}">
        <p14:creationId xmlns:p14="http://schemas.microsoft.com/office/powerpoint/2010/main" val="2865948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9992BC4-4158-4C71-9BF6-4FD07D555F4E}" type="slidenum">
              <a:rPr lang="en-US" smtClean="0"/>
              <a:pPr/>
              <a:t>10</a:t>
            </a:fld>
            <a:endParaRPr lang="en-US" dirty="0"/>
          </a:p>
        </p:txBody>
      </p:sp>
    </p:spTree>
    <p:extLst>
      <p:ext uri="{BB962C8B-B14F-4D97-AF65-F5344CB8AC3E}">
        <p14:creationId xmlns:p14="http://schemas.microsoft.com/office/powerpoint/2010/main" val="23321479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white">
          <a:xfrm>
            <a:off x="0" y="5971032"/>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10" name="Rectangle 9"/>
          <p:cNvSpPr/>
          <p:nvPr/>
        </p:nvSpPr>
        <p:spPr>
          <a:xfrm>
            <a:off x="-12192" y="6053328"/>
            <a:ext cx="2999232"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11" name="Rectangle 10"/>
          <p:cNvSpPr/>
          <p:nvPr/>
        </p:nvSpPr>
        <p:spPr>
          <a:xfrm>
            <a:off x="3145536" y="6044184"/>
            <a:ext cx="90464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8" name="Title 7"/>
          <p:cNvSpPr>
            <a:spLocks noGrp="1"/>
          </p:cNvSpPr>
          <p:nvPr>
            <p:ph type="ctrTitle"/>
          </p:nvPr>
        </p:nvSpPr>
        <p:spPr>
          <a:xfrm>
            <a:off x="3149600" y="4038600"/>
            <a:ext cx="8636000" cy="1828800"/>
          </a:xfrm>
        </p:spPr>
        <p:txBody>
          <a:bodyPr anchor="b"/>
          <a:lstStyle>
            <a:lvl1pPr>
              <a:defRPr cap="all" baseline="0"/>
            </a:lvl1pPr>
          </a:lstStyle>
          <a:p>
            <a:r>
              <a:rPr lang="en-US"/>
              <a:t>Click to edit Master title style</a:t>
            </a:r>
            <a:endParaRPr lang="en-US" dirty="0"/>
          </a:p>
        </p:txBody>
      </p:sp>
      <p:sp>
        <p:nvSpPr>
          <p:cNvPr id="9" name="Subtitle 8"/>
          <p:cNvSpPr>
            <a:spLocks noGrp="1"/>
          </p:cNvSpPr>
          <p:nvPr>
            <p:ph type="subTitle" idx="1"/>
          </p:nvPr>
        </p:nvSpPr>
        <p:spPr>
          <a:xfrm>
            <a:off x="3149600" y="6050037"/>
            <a:ext cx="89408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endParaRPr lang="en-US" dirty="0"/>
          </a:p>
        </p:txBody>
      </p:sp>
      <p:sp>
        <p:nvSpPr>
          <p:cNvPr id="28" name="Date Placeholder 27"/>
          <p:cNvSpPr>
            <a:spLocks noGrp="1"/>
          </p:cNvSpPr>
          <p:nvPr>
            <p:ph type="dt" sz="half" idx="10"/>
          </p:nvPr>
        </p:nvSpPr>
        <p:spPr>
          <a:xfrm>
            <a:off x="101600" y="6068699"/>
            <a:ext cx="2743200" cy="685800"/>
          </a:xfrm>
        </p:spPr>
        <p:txBody>
          <a:bodyPr>
            <a:noAutofit/>
          </a:bodyPr>
          <a:lstStyle>
            <a:lvl1pPr algn="ctr">
              <a:defRPr sz="2000">
                <a:solidFill>
                  <a:srgbClr val="FFFFFF"/>
                </a:solidFill>
              </a:defRPr>
            </a:lvl1pPr>
          </a:lstStyle>
          <a:p>
            <a:fld id="{54BDED22-3D79-471A-A2A2-E46B111F5607}" type="datetime1">
              <a:rPr lang="en-US" smtClean="0"/>
              <a:pPr/>
              <a:t>4/7/2022</a:t>
            </a:fld>
            <a:endParaRPr lang="en-US" dirty="0"/>
          </a:p>
        </p:txBody>
      </p:sp>
      <p:sp>
        <p:nvSpPr>
          <p:cNvPr id="17" name="Footer Placeholder 16"/>
          <p:cNvSpPr>
            <a:spLocks noGrp="1"/>
          </p:cNvSpPr>
          <p:nvPr>
            <p:ph type="ftr" sz="quarter" idx="11"/>
          </p:nvPr>
        </p:nvSpPr>
        <p:spPr>
          <a:xfrm>
            <a:off x="2780524" y="236539"/>
            <a:ext cx="7823200" cy="365125"/>
          </a:xfrm>
        </p:spPr>
        <p:txBody>
          <a:bodyPr/>
          <a:lstStyle>
            <a:lvl1pPr algn="r">
              <a:defRPr>
                <a:solidFill>
                  <a:schemeClr val="tx2"/>
                </a:solidFill>
              </a:defRPr>
            </a:lvl1pPr>
          </a:lstStyle>
          <a:p>
            <a:r>
              <a:rPr lang="en-US" dirty="0"/>
              <a:t>Huazhong University of Science and Technology</a:t>
            </a:r>
          </a:p>
        </p:txBody>
      </p:sp>
      <p:sp>
        <p:nvSpPr>
          <p:cNvPr id="29" name="Slide Number Placeholder 28"/>
          <p:cNvSpPr>
            <a:spLocks noGrp="1"/>
          </p:cNvSpPr>
          <p:nvPr>
            <p:ph type="sldNum" sz="quarter" idx="12"/>
          </p:nvPr>
        </p:nvSpPr>
        <p:spPr>
          <a:xfrm>
            <a:off x="10668000" y="228600"/>
            <a:ext cx="1117600" cy="381000"/>
          </a:xfrm>
        </p:spPr>
        <p:txBody>
          <a:bodyPr/>
          <a:lstStyle>
            <a:lvl1pPr>
              <a:defRPr>
                <a:solidFill>
                  <a:schemeClr val="tx2"/>
                </a:solidFill>
              </a:defRPr>
            </a:lvl1pPr>
          </a:lstStyle>
          <a:p>
            <a:fld id="{CCAEEAAC-C118-45AB-96AF-B69931CFBF8F}" type="slidenum">
              <a:rPr lang="en-US" smtClean="0"/>
              <a:pPr/>
              <a:t>‹#›</a:t>
            </a:fld>
            <a:endParaRPr lang="en-US" dirty="0"/>
          </a:p>
        </p:txBody>
      </p:sp>
      <p:pic>
        <p:nvPicPr>
          <p:cNvPr id="10242" name="Picture 2" descr="http://one.hust.edu.cn/dcp/uploadfiles/hustResource/hust/xiaohui.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28010" y="6109"/>
            <a:ext cx="1371665" cy="10801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D5EB95-4161-4007-9507-66F0DE41F5A0}" type="datetime1">
              <a:rPr lang="en-US" smtClean="0"/>
              <a:pPr/>
              <a:t>4/7/2022</a:t>
            </a:fld>
            <a:endParaRPr lang="en-US" dirty="0"/>
          </a:p>
        </p:txBody>
      </p:sp>
      <p:sp>
        <p:nvSpPr>
          <p:cNvPr id="5" name="Footer Placeholder 4"/>
          <p:cNvSpPr>
            <a:spLocks noGrp="1"/>
          </p:cNvSpPr>
          <p:nvPr>
            <p:ph type="ftr" sz="quarter" idx="11"/>
          </p:nvPr>
        </p:nvSpPr>
        <p:spPr/>
        <p:txBody>
          <a:bodyPr/>
          <a:lstStyle/>
          <a:p>
            <a:r>
              <a:rPr lang="en-US" dirty="0"/>
              <a:t>Huazhong University of Science and Technology</a:t>
            </a:r>
          </a:p>
        </p:txBody>
      </p:sp>
      <p:sp>
        <p:nvSpPr>
          <p:cNvPr id="6" name="Slide Number Placeholder 5"/>
          <p:cNvSpPr>
            <a:spLocks noGrp="1"/>
          </p:cNvSpPr>
          <p:nvPr>
            <p:ph type="sldNum" sz="quarter" idx="12"/>
          </p:nvPr>
        </p:nvSpPr>
        <p:spPr/>
        <p:txBody>
          <a:bodyPr/>
          <a:lstStyle/>
          <a:p>
            <a:fld id="{CCAEEAAC-C118-45AB-96AF-B69931CFBF8F}" type="slidenum">
              <a:rPr lang="en-US" smtClean="0"/>
              <a:pPr/>
              <a:t>‹#›</a:t>
            </a:fld>
            <a:endParaRPr lang="en-US" dirty="0"/>
          </a:p>
        </p:txBody>
      </p:sp>
    </p:spTree>
  </p:cSld>
  <p:clrMapOvr>
    <a:masterClrMapping/>
  </p:clrMapOvr>
  <p:transition spd="slow">
    <p:cu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609601"/>
            <a:ext cx="2743200" cy="55165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09600" y="609600"/>
            <a:ext cx="7416800" cy="55165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737600" y="6248403"/>
            <a:ext cx="2946400" cy="365125"/>
          </a:xfrm>
        </p:spPr>
        <p:txBody>
          <a:bodyPr/>
          <a:lstStyle/>
          <a:p>
            <a:fld id="{957E9CA0-F5CA-4223-90B6-7656C5FAEF1D}" type="datetime1">
              <a:rPr lang="en-US" smtClean="0"/>
              <a:pPr/>
              <a:t>4/7/2022</a:t>
            </a:fld>
            <a:endParaRPr lang="en-US" dirty="0"/>
          </a:p>
        </p:txBody>
      </p:sp>
      <p:sp>
        <p:nvSpPr>
          <p:cNvPr id="5" name="Footer Placeholder 4"/>
          <p:cNvSpPr>
            <a:spLocks noGrp="1"/>
          </p:cNvSpPr>
          <p:nvPr>
            <p:ph type="ftr" sz="quarter" idx="11"/>
          </p:nvPr>
        </p:nvSpPr>
        <p:spPr>
          <a:xfrm>
            <a:off x="609602" y="6248208"/>
            <a:ext cx="7431311" cy="365125"/>
          </a:xfrm>
        </p:spPr>
        <p:txBody>
          <a:bodyPr/>
          <a:lstStyle/>
          <a:p>
            <a:r>
              <a:rPr lang="en-US" dirty="0"/>
              <a:t>Huazhong University of Science and Technology</a:t>
            </a:r>
          </a:p>
        </p:txBody>
      </p:sp>
      <p:sp>
        <p:nvSpPr>
          <p:cNvPr id="7" name="Rectangle 6"/>
          <p:cNvSpPr/>
          <p:nvPr/>
        </p:nvSpPr>
        <p:spPr bwMode="white">
          <a:xfrm>
            <a:off x="8128424" y="0"/>
            <a:ext cx="42672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8" name="Rectangle 7"/>
          <p:cNvSpPr/>
          <p:nvPr/>
        </p:nvSpPr>
        <p:spPr>
          <a:xfrm>
            <a:off x="8189384" y="609600"/>
            <a:ext cx="3048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9" name="Rectangle 8"/>
          <p:cNvSpPr/>
          <p:nvPr/>
        </p:nvSpPr>
        <p:spPr>
          <a:xfrm>
            <a:off x="8189384" y="0"/>
            <a:ext cx="3048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 name="Slide Number Placeholder 5"/>
          <p:cNvSpPr>
            <a:spLocks noGrp="1"/>
          </p:cNvSpPr>
          <p:nvPr>
            <p:ph type="sldNum" sz="quarter" idx="12"/>
          </p:nvPr>
        </p:nvSpPr>
        <p:spPr>
          <a:xfrm rot="5400000">
            <a:off x="8075084" y="103716"/>
            <a:ext cx="533400" cy="325968"/>
          </a:xfrm>
        </p:spPr>
        <p:txBody>
          <a:bodyPr/>
          <a:lstStyle/>
          <a:p>
            <a:fld id="{CCAEEAAC-C118-45AB-96AF-B69931CFBF8F}" type="slidenum">
              <a:rPr lang="en-US" smtClean="0"/>
              <a:pPr/>
              <a:t>‹#›</a:t>
            </a:fld>
            <a:endParaRPr lang="en-US" dirty="0"/>
          </a:p>
        </p:txBody>
      </p:sp>
    </p:spTree>
  </p:cSld>
  <p:clrMapOvr>
    <a:masterClrMapping/>
  </p:clrMapOvr>
  <p:transition spd="slow">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16864" y="228600"/>
            <a:ext cx="10871200" cy="990600"/>
          </a:xfrm>
        </p:spPr>
        <p:txBody>
          <a:bodyPr/>
          <a:lstStyle/>
          <a:p>
            <a:r>
              <a:rPr lang="en-US" dirty="0"/>
              <a:t>Click to edit Master title style</a:t>
            </a:r>
          </a:p>
        </p:txBody>
      </p:sp>
      <p:sp>
        <p:nvSpPr>
          <p:cNvPr id="4" name="Date Placeholder 3"/>
          <p:cNvSpPr>
            <a:spLocks noGrp="1"/>
          </p:cNvSpPr>
          <p:nvPr>
            <p:ph type="dt" sz="half" idx="10"/>
          </p:nvPr>
        </p:nvSpPr>
        <p:spPr/>
        <p:txBody>
          <a:bodyPr/>
          <a:lstStyle>
            <a:lvl1pPr algn="r">
              <a:defRPr/>
            </a:lvl1pPr>
          </a:lstStyle>
          <a:p>
            <a:fld id="{599DD601-59FE-45F6-917F-12EF605EA06A}" type="datetime1">
              <a:rPr lang="en-US" smtClean="0"/>
              <a:pPr/>
              <a:t>4/7/2022</a:t>
            </a:fld>
            <a:endParaRPr lang="en-US" dirty="0"/>
          </a:p>
        </p:txBody>
      </p:sp>
      <p:sp>
        <p:nvSpPr>
          <p:cNvPr id="5" name="Footer Placeholder 4"/>
          <p:cNvSpPr>
            <a:spLocks noGrp="1"/>
          </p:cNvSpPr>
          <p:nvPr>
            <p:ph type="ftr" sz="quarter" idx="11"/>
          </p:nvPr>
        </p:nvSpPr>
        <p:spPr/>
        <p:txBody>
          <a:bodyPr/>
          <a:lstStyle>
            <a:lvl1pPr algn="l">
              <a:defRPr/>
            </a:lvl1pPr>
          </a:lstStyle>
          <a:p>
            <a:r>
              <a:rPr lang="en-US" dirty="0"/>
              <a:t>Huazhong University of Science and Technology</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CCAEEAAC-C118-45AB-96AF-B69931CFBF8F}" type="slidenum">
              <a:rPr lang="en-US" smtClean="0"/>
              <a:pPr/>
              <a:t>‹#›</a:t>
            </a:fld>
            <a:endParaRPr lang="en-US" dirty="0"/>
          </a:p>
        </p:txBody>
      </p:sp>
      <p:sp>
        <p:nvSpPr>
          <p:cNvPr id="8" name="Content Placeholder 7"/>
          <p:cNvSpPr>
            <a:spLocks noGrp="1"/>
          </p:cNvSpPr>
          <p:nvPr>
            <p:ph sz="quarter" idx="1"/>
          </p:nvPr>
        </p:nvSpPr>
        <p:spPr>
          <a:xfrm>
            <a:off x="816864" y="1600200"/>
            <a:ext cx="10871200"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1266" name="Picture 2" descr="http://one.hust.edu.cn/dcp/uploadfiles/hustResource/hust/xiaohui.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910114" y="76199"/>
            <a:ext cx="1281886" cy="10094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828801" y="2743200"/>
            <a:ext cx="9497484" cy="1673225"/>
          </a:xfrm>
        </p:spPr>
        <p:txBody>
          <a:bodyPr anchor="t"/>
          <a:lstStyle>
            <a:lvl1pPr>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7" name="Rectangle 6"/>
          <p:cNvSpPr/>
          <p:nvPr/>
        </p:nvSpPr>
        <p:spPr bwMode="white">
          <a:xfrm>
            <a:off x="0" y="1524000"/>
            <a:ext cx="12192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8" name="Rectangle 7"/>
          <p:cNvSpPr/>
          <p:nvPr/>
        </p:nvSpPr>
        <p:spPr>
          <a:xfrm>
            <a:off x="0" y="1600200"/>
            <a:ext cx="17272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9" name="Rectangle 8"/>
          <p:cNvSpPr/>
          <p:nvPr/>
        </p:nvSpPr>
        <p:spPr>
          <a:xfrm>
            <a:off x="1828800" y="1600200"/>
            <a:ext cx="103632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2" name="Title 1"/>
          <p:cNvSpPr>
            <a:spLocks noGrp="1"/>
          </p:cNvSpPr>
          <p:nvPr>
            <p:ph type="title"/>
          </p:nvPr>
        </p:nvSpPr>
        <p:spPr>
          <a:xfrm>
            <a:off x="1828800" y="1600200"/>
            <a:ext cx="10160000" cy="990600"/>
          </a:xfrm>
        </p:spPr>
        <p:txBody>
          <a:bodyPr/>
          <a:lstStyle>
            <a:lvl1pPr algn="l">
              <a:buNone/>
              <a:defRPr sz="4400" b="0" cap="none">
                <a:solidFill>
                  <a:srgbClr val="FFFFFF"/>
                </a:solidFill>
              </a:defRPr>
            </a:lvl1pPr>
          </a:lstStyle>
          <a:p>
            <a:r>
              <a:rPr lang="en-US"/>
              <a:t>Click to edit Master title style</a:t>
            </a:r>
            <a:endParaRPr lang="en-US" dirty="0"/>
          </a:p>
        </p:txBody>
      </p:sp>
      <p:sp>
        <p:nvSpPr>
          <p:cNvPr id="12" name="Date Placeholder 11"/>
          <p:cNvSpPr>
            <a:spLocks noGrp="1"/>
          </p:cNvSpPr>
          <p:nvPr>
            <p:ph type="dt" sz="half" idx="10"/>
          </p:nvPr>
        </p:nvSpPr>
        <p:spPr/>
        <p:txBody>
          <a:bodyPr/>
          <a:lstStyle/>
          <a:p>
            <a:fld id="{B16E5420-E78E-4A2C-BB27-F55A0C51B209}" type="datetime1">
              <a:rPr lang="en-US" smtClean="0"/>
              <a:pPr/>
              <a:t>4/7/2022</a:t>
            </a:fld>
            <a:endParaRPr lang="en-US" dirty="0"/>
          </a:p>
        </p:txBody>
      </p:sp>
      <p:sp>
        <p:nvSpPr>
          <p:cNvPr id="13" name="Slide Number Placeholder 12"/>
          <p:cNvSpPr>
            <a:spLocks noGrp="1"/>
          </p:cNvSpPr>
          <p:nvPr>
            <p:ph type="sldNum" sz="quarter" idx="11"/>
          </p:nvPr>
        </p:nvSpPr>
        <p:spPr>
          <a:xfrm>
            <a:off x="0" y="1752600"/>
            <a:ext cx="1727200" cy="701676"/>
          </a:xfrm>
        </p:spPr>
        <p:txBody>
          <a:bodyPr>
            <a:noAutofit/>
          </a:bodyPr>
          <a:lstStyle>
            <a:lvl1pPr>
              <a:defRPr sz="2400">
                <a:solidFill>
                  <a:srgbClr val="FFFFFF"/>
                </a:solidFill>
              </a:defRPr>
            </a:lvl1pPr>
          </a:lstStyle>
          <a:p>
            <a:fld id="{CCAEEAAC-C118-45AB-96AF-B69931CFBF8F}" type="slidenum">
              <a:rPr lang="en-US" smtClean="0"/>
              <a:pPr/>
              <a:t>‹#›</a:t>
            </a:fld>
            <a:endParaRPr lang="en-US" dirty="0"/>
          </a:p>
        </p:txBody>
      </p:sp>
      <p:sp>
        <p:nvSpPr>
          <p:cNvPr id="14" name="Footer Placeholder 13"/>
          <p:cNvSpPr>
            <a:spLocks noGrp="1"/>
          </p:cNvSpPr>
          <p:nvPr>
            <p:ph type="ftr" sz="quarter" idx="12"/>
          </p:nvPr>
        </p:nvSpPr>
        <p:spPr/>
        <p:txBody>
          <a:bodyPr/>
          <a:lstStyle/>
          <a:p>
            <a:r>
              <a:rPr lang="en-US" dirty="0"/>
              <a:t>Huazhong University of Science and Technology</a:t>
            </a:r>
          </a:p>
        </p:txBody>
      </p:sp>
    </p:spTree>
  </p:cSld>
  <p:clrMapOvr>
    <a:masterClrMapping/>
  </p:clrMapOvr>
  <p:transition spd="slow">
    <p:cu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8"/>
          <p:cNvSpPr>
            <a:spLocks noGrp="1"/>
          </p:cNvSpPr>
          <p:nvPr>
            <p:ph sz="quarter" idx="1"/>
          </p:nvPr>
        </p:nvSpPr>
        <p:spPr>
          <a:xfrm>
            <a:off x="812800" y="1589567"/>
            <a:ext cx="51816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
          </p:nvPr>
        </p:nvSpPr>
        <p:spPr>
          <a:xfrm>
            <a:off x="6459868" y="1589567"/>
            <a:ext cx="51816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5"/>
          </p:nvPr>
        </p:nvSpPr>
        <p:spPr/>
        <p:txBody>
          <a:bodyPr rtlCol="0"/>
          <a:lstStyle/>
          <a:p>
            <a:fld id="{12A467FA-7BC9-4178-8194-5F33459E1393}" type="datetime1">
              <a:rPr lang="en-US" smtClean="0"/>
              <a:pPr/>
              <a:t>4/7/2022</a:t>
            </a:fld>
            <a:endParaRPr lang="en-US" dirty="0"/>
          </a:p>
        </p:txBody>
      </p:sp>
      <p:sp>
        <p:nvSpPr>
          <p:cNvPr id="10" name="Slide Number Placeholder 9"/>
          <p:cNvSpPr>
            <a:spLocks noGrp="1"/>
          </p:cNvSpPr>
          <p:nvPr>
            <p:ph type="sldNum" sz="quarter" idx="16"/>
          </p:nvPr>
        </p:nvSpPr>
        <p:spPr/>
        <p:txBody>
          <a:bodyPr rtlCol="0"/>
          <a:lstStyle/>
          <a:p>
            <a:fld id="{CCAEEAAC-C118-45AB-96AF-B69931CFBF8F}" type="slidenum">
              <a:rPr lang="en-US" smtClean="0"/>
              <a:pPr/>
              <a:t>‹#›</a:t>
            </a:fld>
            <a:endParaRPr lang="en-US" dirty="0"/>
          </a:p>
        </p:txBody>
      </p:sp>
      <p:sp>
        <p:nvSpPr>
          <p:cNvPr id="12" name="Footer Placeholder 11"/>
          <p:cNvSpPr>
            <a:spLocks noGrp="1"/>
          </p:cNvSpPr>
          <p:nvPr>
            <p:ph type="ftr" sz="quarter" idx="17"/>
          </p:nvPr>
        </p:nvSpPr>
        <p:spPr/>
        <p:txBody>
          <a:bodyPr rtlCol="0"/>
          <a:lstStyle/>
          <a:p>
            <a:r>
              <a:rPr lang="en-US" dirty="0"/>
              <a:t>Huazhong University of Science and Technology</a:t>
            </a:r>
          </a:p>
        </p:txBody>
      </p:sp>
    </p:spTree>
  </p:cSld>
  <p:clrMapOvr>
    <a:masterClrMapping/>
  </p:clrMapOvr>
  <p:transition spd="slow">
    <p:cu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1200" y="273050"/>
            <a:ext cx="10871200" cy="869950"/>
          </a:xfrm>
        </p:spPr>
        <p:txBody>
          <a:bodyPr anchor="ctr"/>
          <a:lstStyle>
            <a:lvl1pPr>
              <a:defRPr/>
            </a:lvl1pPr>
          </a:lstStyle>
          <a:p>
            <a:r>
              <a:rPr lang="en-US"/>
              <a:t>Click to edit Master title style</a:t>
            </a:r>
            <a:endParaRPr lang="en-US" dirty="0"/>
          </a:p>
        </p:txBody>
      </p:sp>
      <p:sp>
        <p:nvSpPr>
          <p:cNvPr id="11" name="Content Placeholder 10"/>
          <p:cNvSpPr>
            <a:spLocks noGrp="1"/>
          </p:cNvSpPr>
          <p:nvPr>
            <p:ph sz="quarter" idx="2"/>
          </p:nvPr>
        </p:nvSpPr>
        <p:spPr>
          <a:xfrm>
            <a:off x="812800" y="2438400"/>
            <a:ext cx="5181600" cy="3581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4"/>
          </p:nvPr>
        </p:nvSpPr>
        <p:spPr>
          <a:xfrm>
            <a:off x="6400800" y="2438400"/>
            <a:ext cx="5181600" cy="3581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5"/>
          </p:nvPr>
        </p:nvSpPr>
        <p:spPr/>
        <p:txBody>
          <a:bodyPr rtlCol="0"/>
          <a:lstStyle/>
          <a:p>
            <a:fld id="{0ED77EFC-E1EE-4A91-81FC-84982B2111F3}" type="datetime1">
              <a:rPr lang="en-US" smtClean="0"/>
              <a:pPr/>
              <a:t>4/7/2022</a:t>
            </a:fld>
            <a:endParaRPr lang="en-US" dirty="0"/>
          </a:p>
        </p:txBody>
      </p:sp>
      <p:sp>
        <p:nvSpPr>
          <p:cNvPr id="12" name="Slide Number Placeholder 11"/>
          <p:cNvSpPr>
            <a:spLocks noGrp="1"/>
          </p:cNvSpPr>
          <p:nvPr>
            <p:ph type="sldNum" sz="quarter" idx="16"/>
          </p:nvPr>
        </p:nvSpPr>
        <p:spPr/>
        <p:txBody>
          <a:bodyPr rtlCol="0"/>
          <a:lstStyle/>
          <a:p>
            <a:fld id="{CCAEEAAC-C118-45AB-96AF-B69931CFBF8F}" type="slidenum">
              <a:rPr lang="en-US" smtClean="0"/>
              <a:pPr/>
              <a:t>‹#›</a:t>
            </a:fld>
            <a:endParaRPr lang="en-US" dirty="0"/>
          </a:p>
        </p:txBody>
      </p:sp>
      <p:sp>
        <p:nvSpPr>
          <p:cNvPr id="14" name="Footer Placeholder 13"/>
          <p:cNvSpPr>
            <a:spLocks noGrp="1"/>
          </p:cNvSpPr>
          <p:nvPr>
            <p:ph type="ftr" sz="quarter" idx="17"/>
          </p:nvPr>
        </p:nvSpPr>
        <p:spPr/>
        <p:txBody>
          <a:bodyPr rtlCol="0"/>
          <a:lstStyle/>
          <a:p>
            <a:r>
              <a:rPr lang="en-US" dirty="0"/>
              <a:t>Huazhong University of Science and Technology</a:t>
            </a:r>
          </a:p>
        </p:txBody>
      </p:sp>
      <p:sp>
        <p:nvSpPr>
          <p:cNvPr id="16" name="Text Placeholder 15"/>
          <p:cNvSpPr>
            <a:spLocks noGrp="1"/>
          </p:cNvSpPr>
          <p:nvPr>
            <p:ph type="body" sz="quarter" idx="1"/>
          </p:nvPr>
        </p:nvSpPr>
        <p:spPr>
          <a:xfrm>
            <a:off x="812800" y="1752600"/>
            <a:ext cx="5181600" cy="640080"/>
          </a:xfrm>
          <a:solidFill>
            <a:schemeClr val="accent2"/>
          </a:solidFill>
        </p:spPr>
        <p:txBody>
          <a:bodyPr rtlCol="0" anchor="ctr"/>
          <a:lstStyle>
            <a:lvl1pPr marL="0" indent="0">
              <a:buFontTx/>
              <a:buNone/>
              <a:defRPr sz="2000" b="1">
                <a:solidFill>
                  <a:srgbClr val="FFFFFF"/>
                </a:solidFill>
              </a:defRPr>
            </a:lvl1pPr>
          </a:lstStyle>
          <a:p>
            <a:pPr lvl="0"/>
            <a:r>
              <a:rPr lang="en-US"/>
              <a:t>Click to edit Master text styles</a:t>
            </a:r>
          </a:p>
        </p:txBody>
      </p:sp>
      <p:sp>
        <p:nvSpPr>
          <p:cNvPr id="15" name="Text Placeholder 14"/>
          <p:cNvSpPr>
            <a:spLocks noGrp="1"/>
          </p:cNvSpPr>
          <p:nvPr>
            <p:ph type="body" sz="quarter" idx="3"/>
          </p:nvPr>
        </p:nvSpPr>
        <p:spPr>
          <a:xfrm>
            <a:off x="6400800" y="1752600"/>
            <a:ext cx="5181600" cy="640080"/>
          </a:xfrm>
          <a:solidFill>
            <a:schemeClr val="accent4"/>
          </a:solidFill>
        </p:spPr>
        <p:txBody>
          <a:bodyPr rtlCol="0" anchor="ctr"/>
          <a:lstStyle>
            <a:lvl1pPr marL="0" indent="0">
              <a:buFontTx/>
              <a:buNone/>
              <a:defRPr sz="2000" b="1">
                <a:solidFill>
                  <a:srgbClr val="FFFFFF"/>
                </a:solidFill>
              </a:defRPr>
            </a:lvl1pPr>
          </a:lstStyle>
          <a:p>
            <a:pPr lvl="0"/>
            <a:r>
              <a:rPr lang="en-US"/>
              <a:t>Click to edit Master text styles</a:t>
            </a:r>
          </a:p>
        </p:txBody>
      </p:sp>
    </p:spTree>
  </p:cSld>
  <p:clrMapOvr>
    <a:masterClrMapping/>
  </p:clrMapOvr>
  <p:transition spd="slow">
    <p:cu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2E9CBC2-E312-4D32-888E-FFE34BB61F07}" type="datetime1">
              <a:rPr lang="en-US" smtClean="0"/>
              <a:pPr/>
              <a:t>4/7/2022</a:t>
            </a:fld>
            <a:endParaRPr lang="en-US" dirty="0"/>
          </a:p>
        </p:txBody>
      </p:sp>
      <p:sp>
        <p:nvSpPr>
          <p:cNvPr id="4" name="Footer Placeholder 3"/>
          <p:cNvSpPr>
            <a:spLocks noGrp="1"/>
          </p:cNvSpPr>
          <p:nvPr>
            <p:ph type="ftr" sz="quarter" idx="11"/>
          </p:nvPr>
        </p:nvSpPr>
        <p:spPr/>
        <p:txBody>
          <a:bodyPr/>
          <a:lstStyle/>
          <a:p>
            <a:r>
              <a:rPr lang="en-US" dirty="0"/>
              <a:t>Huazhong University of Science and Technology</a:t>
            </a:r>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CCAEEAAC-C118-45AB-96AF-B69931CFBF8F}" type="slidenum">
              <a:rPr lang="en-US" smtClean="0"/>
              <a:pPr/>
              <a:t>‹#›</a:t>
            </a:fld>
            <a:endParaRPr lang="en-US" dirty="0"/>
          </a:p>
        </p:txBody>
      </p:sp>
    </p:spTree>
  </p:cSld>
  <p:clrMapOvr>
    <a:masterClrMapping/>
  </p:clrMapOvr>
  <p:transition spd="slow">
    <p:cu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8F96DC-6D9F-4CEA-82EA-F102837AEED9}" type="datetime1">
              <a:rPr lang="en-US" smtClean="0"/>
              <a:pPr/>
              <a:t>4/7/2022</a:t>
            </a:fld>
            <a:endParaRPr lang="en-US" dirty="0"/>
          </a:p>
        </p:txBody>
      </p:sp>
      <p:sp>
        <p:nvSpPr>
          <p:cNvPr id="3" name="Footer Placeholder 2"/>
          <p:cNvSpPr>
            <a:spLocks noGrp="1"/>
          </p:cNvSpPr>
          <p:nvPr>
            <p:ph type="ftr" sz="quarter" idx="11"/>
          </p:nvPr>
        </p:nvSpPr>
        <p:spPr/>
        <p:txBody>
          <a:bodyPr/>
          <a:lstStyle/>
          <a:p>
            <a:r>
              <a:rPr lang="en-US" dirty="0"/>
              <a:t>Huazhong University of Science and Technology</a:t>
            </a:r>
          </a:p>
        </p:txBody>
      </p:sp>
      <p:sp>
        <p:nvSpPr>
          <p:cNvPr id="4" name="Slide Number Placeholder 3"/>
          <p:cNvSpPr>
            <a:spLocks noGrp="1"/>
          </p:cNvSpPr>
          <p:nvPr>
            <p:ph type="sldNum" sz="quarter" idx="12"/>
          </p:nvPr>
        </p:nvSpPr>
        <p:spPr>
          <a:xfrm>
            <a:off x="0" y="6248400"/>
            <a:ext cx="711200" cy="381000"/>
          </a:xfrm>
        </p:spPr>
        <p:txBody>
          <a:bodyPr/>
          <a:lstStyle>
            <a:lvl1pPr>
              <a:defRPr>
                <a:solidFill>
                  <a:schemeClr val="tx2"/>
                </a:solidFill>
              </a:defRPr>
            </a:lvl1pPr>
          </a:lstStyle>
          <a:p>
            <a:fld id="{CCAEEAAC-C118-45AB-96AF-B69931CFBF8F}" type="slidenum">
              <a:rPr lang="en-US" smtClean="0"/>
              <a:pPr/>
              <a:t>‹#›</a:t>
            </a:fld>
            <a:endParaRPr lang="en-US" dirty="0"/>
          </a:p>
        </p:txBody>
      </p:sp>
    </p:spTree>
  </p:cSld>
  <p:clrMapOvr>
    <a:masterClrMapping/>
  </p:clrMapOvr>
  <p:transition spd="slow">
    <p:cu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0" y="273050"/>
            <a:ext cx="10769600" cy="869950"/>
          </a:xfrm>
        </p:spPr>
        <p:txBody>
          <a:bodyPr anchor="ctr"/>
          <a:lstStyle>
            <a:lvl1pPr algn="l">
              <a:buNone/>
              <a:defRPr sz="4400" b="0"/>
            </a:lvl1pPr>
          </a:lstStyle>
          <a:p>
            <a:r>
              <a:rPr lang="en-US"/>
              <a:t>Click to edit Master title style</a:t>
            </a:r>
            <a:endParaRPr lang="en-US" dirty="0"/>
          </a:p>
        </p:txBody>
      </p:sp>
      <p:sp>
        <p:nvSpPr>
          <p:cNvPr id="5" name="Date Placeholder 4"/>
          <p:cNvSpPr>
            <a:spLocks noGrp="1"/>
          </p:cNvSpPr>
          <p:nvPr>
            <p:ph type="dt" sz="half" idx="10"/>
          </p:nvPr>
        </p:nvSpPr>
        <p:spPr/>
        <p:txBody>
          <a:bodyPr/>
          <a:lstStyle/>
          <a:p>
            <a:fld id="{EA13518B-1986-4B16-946E-025CDBC14F7B}" type="datetime1">
              <a:rPr lang="en-US" smtClean="0"/>
              <a:pPr/>
              <a:t>4/7/2022</a:t>
            </a:fld>
            <a:endParaRPr lang="en-US" dirty="0"/>
          </a:p>
        </p:txBody>
      </p:sp>
      <p:sp>
        <p:nvSpPr>
          <p:cNvPr id="6" name="Footer Placeholder 5"/>
          <p:cNvSpPr>
            <a:spLocks noGrp="1"/>
          </p:cNvSpPr>
          <p:nvPr>
            <p:ph type="ftr" sz="quarter" idx="11"/>
          </p:nvPr>
        </p:nvSpPr>
        <p:spPr/>
        <p:txBody>
          <a:bodyPr/>
          <a:lstStyle/>
          <a:p>
            <a:r>
              <a:rPr lang="en-US" dirty="0"/>
              <a:t>Huazhong University of Science and Technology</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CCAEEAAC-C118-45AB-96AF-B69931CFBF8F}" type="slidenum">
              <a:rPr lang="en-US" smtClean="0"/>
              <a:pPr/>
              <a:t>‹#›</a:t>
            </a:fld>
            <a:endParaRPr lang="en-US" dirty="0"/>
          </a:p>
        </p:txBody>
      </p:sp>
      <p:sp>
        <p:nvSpPr>
          <p:cNvPr id="9" name="Content Placeholder 8"/>
          <p:cNvSpPr>
            <a:spLocks noGrp="1"/>
          </p:cNvSpPr>
          <p:nvPr>
            <p:ph sz="quarter" idx="1"/>
          </p:nvPr>
        </p:nvSpPr>
        <p:spPr>
          <a:xfrm>
            <a:off x="3149600" y="1752600"/>
            <a:ext cx="8534400"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descr="sm_pencil.png"/>
          <p:cNvPicPr>
            <a:picLocks noChangeAspect="1"/>
          </p:cNvPicPr>
          <p:nvPr/>
        </p:nvPicPr>
        <p:blipFill>
          <a:blip r:embed="rId2" cstate="print"/>
          <a:stretch>
            <a:fillRect/>
          </a:stretch>
        </p:blipFill>
        <p:spPr>
          <a:xfrm>
            <a:off x="816865" y="1755649"/>
            <a:ext cx="2153743" cy="2145615"/>
          </a:xfrm>
          <a:prstGeom prst="rect">
            <a:avLst/>
          </a:prstGeom>
          <a:ln w="50800" cap="sq" cmpd="dbl">
            <a:solidFill>
              <a:schemeClr val="accent2"/>
            </a:solidFill>
            <a:miter lim="800000"/>
          </a:ln>
        </p:spPr>
      </p:pic>
    </p:spTree>
  </p:cSld>
  <p:clrMapOvr>
    <a:masterClrMapping/>
  </p:clrMapOvr>
  <p:transition spd="slow">
    <p:cu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2133600" y="5486400"/>
            <a:ext cx="97536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a:r>
              <a:rPr lang="en-US"/>
              <a:t>Click to edit Master text styles</a:t>
            </a:r>
          </a:p>
        </p:txBody>
      </p:sp>
      <p:sp>
        <p:nvSpPr>
          <p:cNvPr id="8" name="Rectangle 7"/>
          <p:cNvSpPr/>
          <p:nvPr/>
        </p:nvSpPr>
        <p:spPr bwMode="white">
          <a:xfrm>
            <a:off x="-12192" y="4572000"/>
            <a:ext cx="12192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9" name="Rectangle 8"/>
          <p:cNvSpPr/>
          <p:nvPr/>
        </p:nvSpPr>
        <p:spPr>
          <a:xfrm>
            <a:off x="-12192" y="4663440"/>
            <a:ext cx="195072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10" name="Rectangle 9"/>
          <p:cNvSpPr/>
          <p:nvPr/>
        </p:nvSpPr>
        <p:spPr>
          <a:xfrm>
            <a:off x="2060448" y="4654296"/>
            <a:ext cx="10131552"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2" name="Title 1"/>
          <p:cNvSpPr>
            <a:spLocks noGrp="1"/>
          </p:cNvSpPr>
          <p:nvPr>
            <p:ph type="title"/>
          </p:nvPr>
        </p:nvSpPr>
        <p:spPr>
          <a:xfrm>
            <a:off x="2133600" y="4648200"/>
            <a:ext cx="9753600" cy="685800"/>
          </a:xfrm>
        </p:spPr>
        <p:txBody>
          <a:bodyPr anchor="ctr"/>
          <a:lstStyle>
            <a:lvl1pPr algn="l">
              <a:buNone/>
              <a:defRPr sz="2800" b="0">
                <a:solidFill>
                  <a:srgbClr val="FFFFFF"/>
                </a:solidFill>
              </a:defRPr>
            </a:lvl1pPr>
          </a:lstStyle>
          <a:p>
            <a:r>
              <a:rPr lang="en-US"/>
              <a:t>Click to edit Master title style</a:t>
            </a:r>
            <a:endParaRPr lang="en-US" dirty="0"/>
          </a:p>
        </p:txBody>
      </p:sp>
      <p:sp>
        <p:nvSpPr>
          <p:cNvPr id="11" name="Rectangle 10"/>
          <p:cNvSpPr/>
          <p:nvPr/>
        </p:nvSpPr>
        <p:spPr bwMode="white">
          <a:xfrm>
            <a:off x="1930400" y="0"/>
            <a:ext cx="134112"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12" name="Date Placeholder 11"/>
          <p:cNvSpPr>
            <a:spLocks noGrp="1"/>
          </p:cNvSpPr>
          <p:nvPr>
            <p:ph type="dt" sz="half" idx="10"/>
          </p:nvPr>
        </p:nvSpPr>
        <p:spPr>
          <a:xfrm>
            <a:off x="8331200" y="6248401"/>
            <a:ext cx="3556000" cy="365125"/>
          </a:xfrm>
        </p:spPr>
        <p:txBody>
          <a:bodyPr rtlCol="0"/>
          <a:lstStyle/>
          <a:p>
            <a:fld id="{9CB77A4C-1DB1-4DB0-927C-CAFF30FE7B5C}" type="datetime1">
              <a:rPr lang="en-US" smtClean="0"/>
              <a:pPr/>
              <a:t>4/7/2022</a:t>
            </a:fld>
            <a:endParaRPr lang="en-US" dirty="0"/>
          </a:p>
        </p:txBody>
      </p:sp>
      <p:sp>
        <p:nvSpPr>
          <p:cNvPr id="13" name="Slide Number Placeholder 12"/>
          <p:cNvSpPr>
            <a:spLocks noGrp="1"/>
          </p:cNvSpPr>
          <p:nvPr>
            <p:ph type="sldNum" sz="quarter" idx="11"/>
          </p:nvPr>
        </p:nvSpPr>
        <p:spPr>
          <a:xfrm>
            <a:off x="0" y="4667249"/>
            <a:ext cx="1930400" cy="663578"/>
          </a:xfrm>
        </p:spPr>
        <p:txBody>
          <a:bodyPr rtlCol="0"/>
          <a:lstStyle>
            <a:lvl1pPr>
              <a:defRPr sz="2800"/>
            </a:lvl1pPr>
          </a:lstStyle>
          <a:p>
            <a:fld id="{CCAEEAAC-C118-45AB-96AF-B69931CFBF8F}" type="slidenum">
              <a:rPr lang="en-US" smtClean="0"/>
              <a:pPr/>
              <a:t>‹#›</a:t>
            </a:fld>
            <a:endParaRPr lang="en-US" dirty="0"/>
          </a:p>
        </p:txBody>
      </p:sp>
      <p:sp>
        <p:nvSpPr>
          <p:cNvPr id="14" name="Footer Placeholder 13"/>
          <p:cNvSpPr>
            <a:spLocks noGrp="1"/>
          </p:cNvSpPr>
          <p:nvPr>
            <p:ph type="ftr" sz="quarter" idx="12"/>
          </p:nvPr>
        </p:nvSpPr>
        <p:spPr>
          <a:xfrm>
            <a:off x="2133600" y="6248207"/>
            <a:ext cx="6096000" cy="365125"/>
          </a:xfrm>
        </p:spPr>
        <p:txBody>
          <a:bodyPr rtlCol="0"/>
          <a:lstStyle/>
          <a:p>
            <a:r>
              <a:rPr lang="en-US" dirty="0"/>
              <a:t>Huazhong University of Science and Technology</a:t>
            </a:r>
          </a:p>
        </p:txBody>
      </p:sp>
      <p:sp>
        <p:nvSpPr>
          <p:cNvPr id="3" name="Picture Placeholder 2"/>
          <p:cNvSpPr>
            <a:spLocks noGrp="1"/>
          </p:cNvSpPr>
          <p:nvPr>
            <p:ph type="pic" idx="1"/>
          </p:nvPr>
        </p:nvSpPr>
        <p:spPr>
          <a:xfrm>
            <a:off x="2080768" y="0"/>
            <a:ext cx="10111232" cy="4568952"/>
          </a:xfrm>
          <a:solidFill>
            <a:schemeClr val="accent1">
              <a:tint val="40000"/>
            </a:schemeClr>
          </a:solidFill>
          <a:ln>
            <a:noFill/>
          </a:ln>
        </p:spPr>
        <p:txBody>
          <a:bodyPr/>
          <a:lstStyle>
            <a:lvl1pPr marL="0" indent="0">
              <a:buNone/>
              <a:defRPr sz="3200"/>
            </a:lvl1pPr>
          </a:lstStyle>
          <a:p>
            <a:r>
              <a:rPr lang="en-US" dirty="0"/>
              <a:t>Click icon to add picture</a:t>
            </a:r>
          </a:p>
        </p:txBody>
      </p:sp>
    </p:spTree>
  </p:cSld>
  <p:clrMapOvr>
    <a:masterClrMapping/>
  </p:clrMapOvr>
  <p:transition spd="slow">
    <p:cu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812800" y="228600"/>
            <a:ext cx="10871200" cy="990600"/>
          </a:xfrm>
          <a:prstGeom prst="rect">
            <a:avLst/>
          </a:prstGeom>
        </p:spPr>
        <p:txBody>
          <a:bodyPr vert="horz" anchor="ctr">
            <a:normAutofit/>
          </a:bodyPr>
          <a:lstStyle/>
          <a:p>
            <a:r>
              <a:rPr lang="en-US"/>
              <a:t>Click to edit Master title style</a:t>
            </a:r>
            <a:endParaRPr lang="en-US" dirty="0"/>
          </a:p>
        </p:txBody>
      </p:sp>
      <p:sp>
        <p:nvSpPr>
          <p:cNvPr id="13" name="Text Placeholder 12"/>
          <p:cNvSpPr>
            <a:spLocks noGrp="1"/>
          </p:cNvSpPr>
          <p:nvPr>
            <p:ph type="body" idx="1"/>
          </p:nvPr>
        </p:nvSpPr>
        <p:spPr>
          <a:xfrm>
            <a:off x="816864" y="1600200"/>
            <a:ext cx="10871200" cy="4526280"/>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Date Placeholder 13"/>
          <p:cNvSpPr>
            <a:spLocks noGrp="1"/>
          </p:cNvSpPr>
          <p:nvPr>
            <p:ph type="dt" sz="half" idx="2"/>
          </p:nvPr>
        </p:nvSpPr>
        <p:spPr>
          <a:xfrm>
            <a:off x="8128000" y="6248401"/>
            <a:ext cx="3556000" cy="365125"/>
          </a:xfrm>
          <a:prstGeom prst="rect">
            <a:avLst/>
          </a:prstGeom>
        </p:spPr>
        <p:txBody>
          <a:bodyPr vert="horz" anchor="ctr" anchorCtr="0"/>
          <a:lstStyle>
            <a:lvl1pPr algn="l">
              <a:defRPr sz="1400">
                <a:solidFill>
                  <a:schemeClr val="tx2"/>
                </a:solidFill>
              </a:defRPr>
            </a:lvl1pPr>
          </a:lstStyle>
          <a:p>
            <a:fld id="{A423ECB9-EE75-4DC2-8576-0410072A5ECA}" type="datetime1">
              <a:rPr lang="en-US" smtClean="0"/>
              <a:pPr/>
              <a:t>4/7/2022</a:t>
            </a:fld>
            <a:endParaRPr lang="en-US" dirty="0"/>
          </a:p>
        </p:txBody>
      </p:sp>
      <p:sp>
        <p:nvSpPr>
          <p:cNvPr id="3" name="Footer Placeholder 2"/>
          <p:cNvSpPr>
            <a:spLocks noGrp="1"/>
          </p:cNvSpPr>
          <p:nvPr>
            <p:ph type="ftr" sz="quarter" idx="3"/>
          </p:nvPr>
        </p:nvSpPr>
        <p:spPr>
          <a:xfrm>
            <a:off x="812801" y="6248207"/>
            <a:ext cx="7228111" cy="365125"/>
          </a:xfrm>
          <a:prstGeom prst="rect">
            <a:avLst/>
          </a:prstGeom>
        </p:spPr>
        <p:txBody>
          <a:bodyPr vert="horz" anchor="ctr"/>
          <a:lstStyle>
            <a:lvl1pPr algn="r">
              <a:defRPr sz="1400">
                <a:solidFill>
                  <a:schemeClr val="tx2"/>
                </a:solidFill>
              </a:defRPr>
            </a:lvl1pPr>
          </a:lstStyle>
          <a:p>
            <a:r>
              <a:rPr lang="en-US" dirty="0"/>
              <a:t>Huazhong University of Science and Technology</a:t>
            </a:r>
          </a:p>
        </p:txBody>
      </p:sp>
      <p:sp>
        <p:nvSpPr>
          <p:cNvPr id="7" name="Rectangle 6"/>
          <p:cNvSpPr/>
          <p:nvPr/>
        </p:nvSpPr>
        <p:spPr bwMode="white">
          <a:xfrm>
            <a:off x="0" y="1234440"/>
            <a:ext cx="12192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8" name="Rectangle 7"/>
          <p:cNvSpPr/>
          <p:nvPr/>
        </p:nvSpPr>
        <p:spPr>
          <a:xfrm>
            <a:off x="0" y="1280160"/>
            <a:ext cx="7112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9" name="Rectangle 8"/>
          <p:cNvSpPr/>
          <p:nvPr/>
        </p:nvSpPr>
        <p:spPr>
          <a:xfrm>
            <a:off x="787400" y="1280160"/>
            <a:ext cx="1140460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sp>
        <p:nvSpPr>
          <p:cNvPr id="23" name="Slide Number Placeholder 22"/>
          <p:cNvSpPr>
            <a:spLocks noGrp="1"/>
          </p:cNvSpPr>
          <p:nvPr>
            <p:ph type="sldNum" sz="quarter" idx="4"/>
          </p:nvPr>
        </p:nvSpPr>
        <p:spPr>
          <a:xfrm>
            <a:off x="0" y="1272222"/>
            <a:ext cx="711200" cy="244476"/>
          </a:xfrm>
          <a:prstGeom prst="rect">
            <a:avLst/>
          </a:prstGeom>
        </p:spPr>
        <p:txBody>
          <a:bodyPr vert="horz" anchor="ctr" anchorCtr="0">
            <a:normAutofit/>
          </a:bodyPr>
          <a:lstStyle>
            <a:lvl1pPr algn="ctr">
              <a:defRPr sz="1400" b="1">
                <a:solidFill>
                  <a:srgbClr val="FFFFFF"/>
                </a:solidFill>
              </a:defRPr>
            </a:lvl1pPr>
          </a:lstStyle>
          <a:p>
            <a:fld id="{CCAEEAAC-C118-45AB-96AF-B69931CFBF8F}"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cut/>
  </p:transition>
  <p:hf hdr="0" dt="0"/>
  <p:txStyles>
    <p:titleStyle>
      <a:lvl1pPr algn="l" rtl="0" eaLnBrk="1" latinLnBrk="0" hangingPunct="1">
        <a:spcBef>
          <a:spcPct val="0"/>
        </a:spcBef>
        <a:buNone/>
        <a:defRPr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sz="1800" kern="1200" baseline="0">
          <a:solidFill>
            <a:schemeClr val="tx1"/>
          </a:solidFill>
          <a:latin typeface="+mn-lt"/>
          <a:ea typeface="+mn-ea"/>
          <a:cs typeface="+mn-cs"/>
        </a:defRPr>
      </a:lvl9pPr>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71562" y="1871102"/>
            <a:ext cx="8641124" cy="852210"/>
          </a:xfrm>
        </p:spPr>
        <p:txBody>
          <a:bodyPr>
            <a:normAutofit/>
          </a:bodyPr>
          <a:lstStyle/>
          <a:p>
            <a:pPr algn="ctr"/>
            <a:r>
              <a:rPr lang="en-US" altLang="zh-CN" cap="none" dirty="0"/>
              <a:t>MyTorch——Half_Moon &amp; MNIST</a:t>
            </a:r>
            <a:endParaRPr lang="en-US" cap="none" dirty="0"/>
          </a:p>
        </p:txBody>
      </p:sp>
      <p:sp>
        <p:nvSpPr>
          <p:cNvPr id="4" name="Subtitle 3"/>
          <p:cNvSpPr>
            <a:spLocks noGrp="1"/>
          </p:cNvSpPr>
          <p:nvPr>
            <p:ph type="subTitle" idx="1"/>
          </p:nvPr>
        </p:nvSpPr>
        <p:spPr/>
        <p:txBody>
          <a:bodyPr/>
          <a:lstStyle/>
          <a:p>
            <a:endParaRPr lang="en-US" dirty="0"/>
          </a:p>
        </p:txBody>
      </p:sp>
      <p:sp>
        <p:nvSpPr>
          <p:cNvPr id="7" name="Title 1"/>
          <p:cNvSpPr txBox="1">
            <a:spLocks/>
          </p:cNvSpPr>
          <p:nvPr/>
        </p:nvSpPr>
        <p:spPr>
          <a:xfrm>
            <a:off x="2576172" y="3645370"/>
            <a:ext cx="8153400" cy="1800675"/>
          </a:xfrm>
          <a:prstGeom prst="rect">
            <a:avLst/>
          </a:prstGeom>
        </p:spPr>
        <p:txBody>
          <a:bodyPr vert="horz" anchor="b">
            <a:noAutofit/>
          </a:bodyPr>
          <a:lstStyle>
            <a:lvl1pPr algn="l" rtl="0" eaLnBrk="1" latinLnBrk="0" hangingPunct="1">
              <a:spcBef>
                <a:spcPct val="0"/>
              </a:spcBef>
              <a:buNone/>
              <a:defRPr sz="4400" kern="1200" cap="all" baseline="0">
                <a:solidFill>
                  <a:schemeClr val="tx2"/>
                </a:solidFill>
                <a:latin typeface="+mj-lt"/>
                <a:ea typeface="+mj-ea"/>
                <a:cs typeface="+mj-cs"/>
              </a:defRPr>
            </a:lvl1pPr>
          </a:lstStyle>
          <a:p>
            <a:pPr algn="ctr">
              <a:lnSpc>
                <a:spcPct val="150000"/>
              </a:lnSpc>
            </a:pPr>
            <a:endParaRPr lang="en-US" altLang="zh-CN" sz="1800" cap="none" dirty="0">
              <a:solidFill>
                <a:schemeClr val="tx1"/>
              </a:solidFill>
              <a:ea typeface="微软雅黑" panose="020B0503020204020204" pitchFamily="34" charset="-122"/>
            </a:endParaRPr>
          </a:p>
          <a:p>
            <a:pPr algn="ctr">
              <a:lnSpc>
                <a:spcPct val="150000"/>
              </a:lnSpc>
            </a:pPr>
            <a:endParaRPr lang="en-US" altLang="zh-CN" sz="1800" cap="none" dirty="0">
              <a:solidFill>
                <a:schemeClr val="tx1"/>
              </a:solidFill>
              <a:ea typeface="微软雅黑" panose="020B0503020204020204" pitchFamily="34" charset="-122"/>
            </a:endParaRPr>
          </a:p>
          <a:p>
            <a:pPr algn="ctr">
              <a:lnSpc>
                <a:spcPct val="150000"/>
              </a:lnSpc>
            </a:pPr>
            <a:endParaRPr lang="en-US" altLang="zh-CN" sz="1800" cap="none" dirty="0">
              <a:solidFill>
                <a:schemeClr val="tx1"/>
              </a:solidFill>
              <a:ea typeface="微软雅黑" panose="020B0503020204020204" pitchFamily="34" charset="-122"/>
            </a:endParaRPr>
          </a:p>
          <a:p>
            <a:pPr algn="ctr">
              <a:lnSpc>
                <a:spcPct val="150000"/>
              </a:lnSpc>
            </a:pPr>
            <a:endParaRPr lang="en-US" altLang="zh-CN" sz="1800" cap="none" dirty="0">
              <a:solidFill>
                <a:schemeClr val="tx1"/>
              </a:solidFill>
              <a:ea typeface="微软雅黑" panose="020B0503020204020204" pitchFamily="34" charset="-122"/>
            </a:endParaRPr>
          </a:p>
          <a:p>
            <a:pPr algn="ctr">
              <a:lnSpc>
                <a:spcPct val="150000"/>
              </a:lnSpc>
            </a:pPr>
            <a:endParaRPr lang="en-US" altLang="zh-CN" sz="1800" cap="none" dirty="0">
              <a:solidFill>
                <a:schemeClr val="tx1"/>
              </a:solidFill>
              <a:ea typeface="微软雅黑" panose="020B0503020204020204" pitchFamily="34" charset="-122"/>
            </a:endParaRPr>
          </a:p>
          <a:p>
            <a:pPr algn="ctr">
              <a:lnSpc>
                <a:spcPct val="150000"/>
              </a:lnSpc>
            </a:pPr>
            <a:endParaRPr lang="en-US" altLang="zh-CN" sz="1800" cap="none" dirty="0">
              <a:solidFill>
                <a:schemeClr val="tx1"/>
              </a:solidFill>
              <a:ea typeface="微软雅黑" panose="020B0503020204020204" pitchFamily="34" charset="-122"/>
            </a:endParaRPr>
          </a:p>
          <a:p>
            <a:pPr algn="ctr">
              <a:lnSpc>
                <a:spcPct val="150000"/>
              </a:lnSpc>
            </a:pPr>
            <a:endParaRPr lang="en-US" altLang="zh-CN" sz="1800" cap="none" dirty="0">
              <a:solidFill>
                <a:schemeClr val="tx1"/>
              </a:solidFill>
              <a:ea typeface="微软雅黑" panose="020B0503020204020204" pitchFamily="34" charset="-122"/>
            </a:endParaRPr>
          </a:p>
          <a:p>
            <a:pPr algn="ctr">
              <a:lnSpc>
                <a:spcPct val="150000"/>
              </a:lnSpc>
            </a:pPr>
            <a:endParaRPr lang="en-US" altLang="zh-CN" sz="1800" cap="none" dirty="0">
              <a:solidFill>
                <a:schemeClr val="tx1"/>
              </a:solidFill>
              <a:ea typeface="微软雅黑" panose="020B0503020204020204" pitchFamily="34" charset="-122"/>
            </a:endParaRPr>
          </a:p>
          <a:p>
            <a:pPr algn="ctr">
              <a:lnSpc>
                <a:spcPct val="150000"/>
              </a:lnSpc>
            </a:pPr>
            <a:endParaRPr lang="en-US" altLang="zh-CN" sz="1800" cap="none" dirty="0">
              <a:solidFill>
                <a:schemeClr val="tx1"/>
              </a:solidFill>
              <a:ea typeface="微软雅黑" panose="020B0503020204020204" pitchFamily="34" charset="-122"/>
            </a:endParaRPr>
          </a:p>
          <a:p>
            <a:pPr algn="ctr">
              <a:lnSpc>
                <a:spcPct val="150000"/>
              </a:lnSpc>
            </a:pPr>
            <a:r>
              <a:rPr lang="zh-CN" altLang="en-US" sz="1800" cap="none" dirty="0">
                <a:solidFill>
                  <a:schemeClr val="tx1"/>
                </a:solidFill>
                <a:ea typeface="微软雅黑" panose="020B0503020204020204" pitchFamily="34" charset="-122"/>
              </a:rPr>
              <a:t>指导老师：王兴刚</a:t>
            </a:r>
            <a:endParaRPr lang="en-US" altLang="zh-CN" sz="1800" cap="none" dirty="0">
              <a:solidFill>
                <a:schemeClr val="tx1"/>
              </a:solidFill>
              <a:ea typeface="微软雅黑" panose="020B0503020204020204" pitchFamily="34" charset="-122"/>
            </a:endParaRPr>
          </a:p>
          <a:p>
            <a:pPr algn="ctr">
              <a:lnSpc>
                <a:spcPct val="150000"/>
              </a:lnSpc>
            </a:pPr>
            <a:r>
              <a:rPr lang="zh-CN" altLang="en-US" sz="1800" cap="none" dirty="0">
                <a:solidFill>
                  <a:schemeClr val="tx1"/>
                </a:solidFill>
                <a:ea typeface="微软雅黑" panose="020B0503020204020204" pitchFamily="34" charset="-122"/>
              </a:rPr>
              <a:t>组员：</a:t>
            </a:r>
            <a:r>
              <a:rPr lang="en-US" altLang="zh-CN" sz="1800" cap="none" dirty="0">
                <a:solidFill>
                  <a:schemeClr val="tx1"/>
                </a:solidFill>
                <a:ea typeface="微软雅黑" panose="020B0503020204020204" pitchFamily="34" charset="-122"/>
              </a:rPr>
              <a:t>#</a:t>
            </a:r>
            <a:r>
              <a:rPr lang="zh-CN" altLang="en-US" sz="1800" cap="none" dirty="0">
                <a:solidFill>
                  <a:schemeClr val="tx1"/>
                </a:solidFill>
                <a:ea typeface="微软雅黑" panose="020B0503020204020204" pitchFamily="34" charset="-122"/>
              </a:rPr>
              <a:t>李瑞堃、</a:t>
            </a:r>
            <a:r>
              <a:rPr lang="en-US" altLang="zh-CN" sz="1800" cap="none" dirty="0">
                <a:solidFill>
                  <a:schemeClr val="tx1"/>
                </a:solidFill>
                <a:ea typeface="微软雅黑" panose="020B0503020204020204" pitchFamily="34" charset="-122"/>
              </a:rPr>
              <a:t>#</a:t>
            </a:r>
            <a:r>
              <a:rPr lang="zh-CN" altLang="en-US" sz="1800" cap="none" dirty="0">
                <a:solidFill>
                  <a:schemeClr val="tx1"/>
                </a:solidFill>
                <a:ea typeface="微软雅黑" panose="020B0503020204020204" pitchFamily="34" charset="-122"/>
              </a:rPr>
              <a:t>董浣羽、</a:t>
            </a:r>
            <a:r>
              <a:rPr lang="en-US" altLang="zh-CN" sz="1800" cap="none" dirty="0">
                <a:solidFill>
                  <a:schemeClr val="tx1"/>
                </a:solidFill>
                <a:ea typeface="微软雅黑" panose="020B0503020204020204" pitchFamily="34" charset="-122"/>
              </a:rPr>
              <a:t>##</a:t>
            </a:r>
            <a:r>
              <a:rPr lang="zh-CN" altLang="en-US" sz="1800" cap="none" dirty="0">
                <a:solidFill>
                  <a:schemeClr val="tx1"/>
                </a:solidFill>
                <a:ea typeface="微软雅黑" panose="020B0503020204020204" pitchFamily="34" charset="-122"/>
              </a:rPr>
              <a:t>李可、</a:t>
            </a:r>
            <a:r>
              <a:rPr lang="en-US" altLang="zh-CN" sz="1800" cap="none" dirty="0">
                <a:solidFill>
                  <a:schemeClr val="tx1"/>
                </a:solidFill>
                <a:ea typeface="微软雅黑" panose="020B0503020204020204" pitchFamily="34" charset="-122"/>
              </a:rPr>
              <a:t>##</a:t>
            </a:r>
            <a:r>
              <a:rPr lang="zh-CN" altLang="en-US" sz="1800" cap="none" dirty="0">
                <a:solidFill>
                  <a:schemeClr val="tx1"/>
                </a:solidFill>
                <a:ea typeface="微软雅黑" panose="020B0503020204020204" pitchFamily="34" charset="-122"/>
              </a:rPr>
              <a:t>胡玉洁</a:t>
            </a:r>
          </a:p>
          <a:p>
            <a:pPr algn="ctr"/>
            <a:endParaRPr lang="en-US" altLang="zh-CN" sz="1800" cap="none" dirty="0">
              <a:solidFill>
                <a:schemeClr val="tx1"/>
              </a:solidFill>
              <a:ea typeface="微软雅黑" panose="020B0503020204020204" pitchFamily="34" charset="-122"/>
            </a:endParaRPr>
          </a:p>
          <a:p>
            <a:pPr algn="ctr"/>
            <a:r>
              <a:rPr lang="zh-CN" altLang="en-US" sz="1800" cap="none" dirty="0">
                <a:solidFill>
                  <a:schemeClr val="tx1"/>
                </a:solidFill>
                <a:ea typeface="微软雅黑" panose="020B0503020204020204" pitchFamily="34" charset="-122"/>
              </a:rPr>
              <a:t>日期：</a:t>
            </a:r>
            <a:r>
              <a:rPr lang="en-US" altLang="zh-CN" sz="1800" cap="none" dirty="0">
                <a:solidFill>
                  <a:schemeClr val="tx1"/>
                </a:solidFill>
                <a:ea typeface="微软雅黑" panose="020B0503020204020204" pitchFamily="34" charset="-122"/>
              </a:rPr>
              <a:t>2022.4.6</a:t>
            </a:r>
            <a:endParaRPr lang="en-US" sz="1800" cap="none" dirty="0">
              <a:solidFill>
                <a:schemeClr val="tx1"/>
              </a:solidFill>
              <a:ea typeface="微软雅黑" panose="020B0503020204020204" pitchFamily="34" charset="-122"/>
            </a:endParaRPr>
          </a:p>
        </p:txBody>
      </p:sp>
      <p:sp>
        <p:nvSpPr>
          <p:cNvPr id="3" name="Footer Placeholder 2"/>
          <p:cNvSpPr>
            <a:spLocks noGrp="1"/>
          </p:cNvSpPr>
          <p:nvPr>
            <p:ph type="ftr" sz="quarter" idx="11"/>
          </p:nvPr>
        </p:nvSpPr>
        <p:spPr/>
        <p:txBody>
          <a:bodyPr/>
          <a:lstStyle/>
          <a:p>
            <a:r>
              <a:rPr lang="en-US" dirty="0"/>
              <a:t>Huazhong University of Science and Technology</a:t>
            </a:r>
          </a:p>
        </p:txBody>
      </p:sp>
      <p:sp>
        <p:nvSpPr>
          <p:cNvPr id="8" name="Slide Number Placeholder 7"/>
          <p:cNvSpPr>
            <a:spLocks noGrp="1"/>
          </p:cNvSpPr>
          <p:nvPr>
            <p:ph type="sldNum" sz="quarter" idx="12"/>
          </p:nvPr>
        </p:nvSpPr>
        <p:spPr/>
        <p:txBody>
          <a:bodyPr/>
          <a:lstStyle/>
          <a:p>
            <a:fld id="{CCAEEAAC-C118-45AB-96AF-B69931CFBF8F}" type="slidenum">
              <a:rPr lang="en-US" smtClean="0"/>
              <a:pPr/>
              <a:t>1</a:t>
            </a:fld>
            <a:endParaRPr lang="en-US" dirty="0"/>
          </a:p>
        </p:txBody>
      </p:sp>
      <p:sp>
        <p:nvSpPr>
          <p:cNvPr id="9" name="Title 1"/>
          <p:cNvSpPr txBox="1">
            <a:spLocks/>
          </p:cNvSpPr>
          <p:nvPr/>
        </p:nvSpPr>
        <p:spPr>
          <a:xfrm>
            <a:off x="1717831" y="2680103"/>
            <a:ext cx="8641124" cy="1632213"/>
          </a:xfrm>
          <a:prstGeom prst="rect">
            <a:avLst/>
          </a:prstGeom>
        </p:spPr>
        <p:txBody>
          <a:bodyPr vert="horz" anchor="b">
            <a:normAutofit/>
          </a:bodyPr>
          <a:lstStyle>
            <a:lvl1pPr algn="l" rtl="0" eaLnBrk="1" latinLnBrk="0" hangingPunct="1">
              <a:spcBef>
                <a:spcPct val="0"/>
              </a:spcBef>
              <a:buNone/>
              <a:defRPr sz="4400" kern="1200" cap="all" baseline="0">
                <a:solidFill>
                  <a:schemeClr val="tx2"/>
                </a:solidFill>
                <a:latin typeface="+mj-lt"/>
                <a:ea typeface="+mj-ea"/>
                <a:cs typeface="+mj-cs"/>
              </a:defRPr>
            </a:lvl1pPr>
          </a:lstStyle>
          <a:p>
            <a:pPr algn="ctr"/>
            <a:endParaRPr lang="en-US" sz="3200" cap="none" dirty="0">
              <a:solidFill>
                <a:schemeClr val="accent5"/>
              </a:solidFill>
            </a:endParaRPr>
          </a:p>
        </p:txBody>
      </p:sp>
      <p:pic>
        <p:nvPicPr>
          <p:cNvPr id="1026" name="Picture 2" descr="This curious machine is learning machine learning, unsupervise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41940" y="1719979"/>
            <a:ext cx="1834399" cy="18344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a:extLst>
              <a:ext uri="{FF2B5EF4-FFF2-40B4-BE49-F238E27FC236}">
                <a16:creationId xmlns:a16="http://schemas.microsoft.com/office/drawing/2014/main" id="{9583306F-2AE0-47E1-9CFC-ABAEB708FCC1}"/>
              </a:ext>
            </a:extLst>
          </p:cNvPr>
          <p:cNvSpPr txBox="1">
            <a:spLocks/>
          </p:cNvSpPr>
          <p:nvPr/>
        </p:nvSpPr>
        <p:spPr>
          <a:xfrm>
            <a:off x="2332310" y="2634127"/>
            <a:ext cx="8641124" cy="852210"/>
          </a:xfrm>
          <a:prstGeom prst="rect">
            <a:avLst/>
          </a:prstGeom>
        </p:spPr>
        <p:txBody>
          <a:bodyPr vert="horz" anchor="b">
            <a:normAutofit/>
          </a:bodyPr>
          <a:lstStyle>
            <a:lvl1pPr algn="l" rtl="0" eaLnBrk="1" latinLnBrk="0" hangingPunct="1">
              <a:spcBef>
                <a:spcPct val="0"/>
              </a:spcBef>
              <a:buNone/>
              <a:defRPr sz="4400" kern="1200" cap="all" baseline="0">
                <a:solidFill>
                  <a:schemeClr val="tx2"/>
                </a:solidFill>
                <a:latin typeface="+mj-lt"/>
                <a:ea typeface="+mj-ea"/>
                <a:cs typeface="+mj-cs"/>
              </a:defRPr>
            </a:lvl1pPr>
          </a:lstStyle>
          <a:p>
            <a:pPr algn="ctr"/>
            <a:r>
              <a:rPr lang="zh-CN" altLang="en-US" sz="3600" cap="none" dirty="0"/>
              <a:t>课设汇报</a:t>
            </a:r>
            <a:endParaRPr lang="en-US" sz="3600" cap="none" dirty="0"/>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98FD26-E6CB-4311-9DE8-6ED7000850B9}"/>
              </a:ext>
            </a:extLst>
          </p:cNvPr>
          <p:cNvSpPr>
            <a:spLocks noGrp="1"/>
          </p:cNvSpPr>
          <p:nvPr>
            <p:ph type="title"/>
          </p:nvPr>
        </p:nvSpPr>
        <p:spPr/>
        <p:txBody>
          <a:bodyPr/>
          <a:lstStyle/>
          <a:p>
            <a:r>
              <a:rPr lang="zh-CN" altLang="en-US" dirty="0"/>
              <a:t>应用细节</a:t>
            </a:r>
          </a:p>
        </p:txBody>
      </p:sp>
      <p:sp>
        <p:nvSpPr>
          <p:cNvPr id="3" name="页脚占位符 2">
            <a:extLst>
              <a:ext uri="{FF2B5EF4-FFF2-40B4-BE49-F238E27FC236}">
                <a16:creationId xmlns:a16="http://schemas.microsoft.com/office/drawing/2014/main" id="{7EA3703A-6160-4995-AF9D-E177390B16B4}"/>
              </a:ext>
            </a:extLst>
          </p:cNvPr>
          <p:cNvSpPr>
            <a:spLocks noGrp="1"/>
          </p:cNvSpPr>
          <p:nvPr>
            <p:ph type="ftr" sz="quarter" idx="11"/>
          </p:nvPr>
        </p:nvSpPr>
        <p:spPr/>
        <p:txBody>
          <a:bodyPr/>
          <a:lstStyle/>
          <a:p>
            <a:r>
              <a:rPr lang="en-US" dirty="0"/>
              <a:t>Huazhong University of Science and Technology</a:t>
            </a:r>
          </a:p>
        </p:txBody>
      </p:sp>
      <p:sp>
        <p:nvSpPr>
          <p:cNvPr id="4" name="灯片编号占位符 3">
            <a:extLst>
              <a:ext uri="{FF2B5EF4-FFF2-40B4-BE49-F238E27FC236}">
                <a16:creationId xmlns:a16="http://schemas.microsoft.com/office/drawing/2014/main" id="{A92049F4-C16E-42BD-9C93-0238DC6CA65C}"/>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10</a:t>
            </a:fld>
            <a:endParaRPr lang="en-US" dirty="0"/>
          </a:p>
        </p:txBody>
      </p:sp>
      <p:sp>
        <p:nvSpPr>
          <p:cNvPr id="15" name="内容占位符 4">
            <a:extLst>
              <a:ext uri="{FF2B5EF4-FFF2-40B4-BE49-F238E27FC236}">
                <a16:creationId xmlns:a16="http://schemas.microsoft.com/office/drawing/2014/main" id="{2665B84B-320F-441F-910C-56181D3F0386}"/>
              </a:ext>
            </a:extLst>
          </p:cNvPr>
          <p:cNvSpPr>
            <a:spLocks noGrp="1"/>
          </p:cNvSpPr>
          <p:nvPr>
            <p:ph sz="quarter" idx="1"/>
          </p:nvPr>
        </p:nvSpPr>
        <p:spPr>
          <a:xfrm>
            <a:off x="816864" y="1600200"/>
            <a:ext cx="10871200" cy="4495800"/>
          </a:xfrm>
        </p:spPr>
        <p:txBody>
          <a:bodyPr/>
          <a:lstStyle/>
          <a:p>
            <a:r>
              <a:rPr lang="zh-CN" altLang="en-US" dirty="0"/>
              <a:t>数据处理</a:t>
            </a:r>
            <a:endParaRPr lang="en-US" altLang="zh-CN" dirty="0"/>
          </a:p>
        </p:txBody>
      </p:sp>
      <p:sp>
        <p:nvSpPr>
          <p:cNvPr id="16" name="文本框 15">
            <a:extLst>
              <a:ext uri="{FF2B5EF4-FFF2-40B4-BE49-F238E27FC236}">
                <a16:creationId xmlns:a16="http://schemas.microsoft.com/office/drawing/2014/main" id="{48EEC483-AF37-4C2B-A97E-59B28B8CC4F9}"/>
              </a:ext>
            </a:extLst>
          </p:cNvPr>
          <p:cNvSpPr txBox="1"/>
          <p:nvPr/>
        </p:nvSpPr>
        <p:spPr>
          <a:xfrm>
            <a:off x="8195677" y="2161635"/>
            <a:ext cx="881716" cy="461665"/>
          </a:xfrm>
          <a:prstGeom prst="rect">
            <a:avLst/>
          </a:prstGeom>
          <a:noFill/>
        </p:spPr>
        <p:txBody>
          <a:bodyPr wrap="none" rtlCol="0">
            <a:spAutoFit/>
          </a:bodyPr>
          <a:lstStyle/>
          <a:p>
            <a:r>
              <a:rPr lang="en-US" altLang="zh-CN" sz="2400" dirty="0"/>
              <a:t>mnist</a:t>
            </a:r>
            <a:endParaRPr lang="zh-CN" altLang="en-US" sz="2400" dirty="0"/>
          </a:p>
        </p:txBody>
      </p:sp>
      <p:sp>
        <p:nvSpPr>
          <p:cNvPr id="17" name="文本框 16">
            <a:extLst>
              <a:ext uri="{FF2B5EF4-FFF2-40B4-BE49-F238E27FC236}">
                <a16:creationId xmlns:a16="http://schemas.microsoft.com/office/drawing/2014/main" id="{8E413851-3827-4E98-93F3-E8DFC92A10DE}"/>
              </a:ext>
            </a:extLst>
          </p:cNvPr>
          <p:cNvSpPr txBox="1"/>
          <p:nvPr/>
        </p:nvSpPr>
        <p:spPr>
          <a:xfrm>
            <a:off x="2415329" y="2181521"/>
            <a:ext cx="1544012" cy="461665"/>
          </a:xfrm>
          <a:prstGeom prst="rect">
            <a:avLst/>
          </a:prstGeom>
          <a:noFill/>
        </p:spPr>
        <p:txBody>
          <a:bodyPr wrap="none" rtlCol="0">
            <a:spAutoFit/>
          </a:bodyPr>
          <a:lstStyle/>
          <a:p>
            <a:r>
              <a:rPr lang="en-US" altLang="zh-CN" sz="2400" dirty="0" err="1"/>
              <a:t>half_moon</a:t>
            </a:r>
            <a:endParaRPr lang="zh-CN" altLang="en-US" sz="2400" dirty="0"/>
          </a:p>
        </p:txBody>
      </p:sp>
      <p:pic>
        <p:nvPicPr>
          <p:cNvPr id="19" name="图片 18">
            <a:extLst>
              <a:ext uri="{FF2B5EF4-FFF2-40B4-BE49-F238E27FC236}">
                <a16:creationId xmlns:a16="http://schemas.microsoft.com/office/drawing/2014/main" id="{BB4A1BB6-064B-485C-9D84-9954856BEC98}"/>
              </a:ext>
            </a:extLst>
          </p:cNvPr>
          <p:cNvPicPr>
            <a:picLocks noChangeAspect="1"/>
          </p:cNvPicPr>
          <p:nvPr/>
        </p:nvPicPr>
        <p:blipFill>
          <a:blip r:embed="rId3"/>
          <a:stretch>
            <a:fillRect/>
          </a:stretch>
        </p:blipFill>
        <p:spPr>
          <a:xfrm>
            <a:off x="450465" y="2717312"/>
            <a:ext cx="5415105" cy="613748"/>
          </a:xfrm>
          <a:prstGeom prst="rect">
            <a:avLst/>
          </a:prstGeom>
        </p:spPr>
      </p:pic>
      <p:pic>
        <p:nvPicPr>
          <p:cNvPr id="21" name="图片 20">
            <a:extLst>
              <a:ext uri="{FF2B5EF4-FFF2-40B4-BE49-F238E27FC236}">
                <a16:creationId xmlns:a16="http://schemas.microsoft.com/office/drawing/2014/main" id="{EFE7EC55-198D-4802-9C0D-039C3DCD3F7F}"/>
              </a:ext>
            </a:extLst>
          </p:cNvPr>
          <p:cNvPicPr>
            <a:picLocks noChangeAspect="1"/>
          </p:cNvPicPr>
          <p:nvPr/>
        </p:nvPicPr>
        <p:blipFill>
          <a:blip r:embed="rId4"/>
          <a:stretch>
            <a:fillRect/>
          </a:stretch>
        </p:blipFill>
        <p:spPr>
          <a:xfrm>
            <a:off x="446402" y="3331060"/>
            <a:ext cx="4804688" cy="3248780"/>
          </a:xfrm>
          <a:prstGeom prst="rect">
            <a:avLst/>
          </a:prstGeom>
        </p:spPr>
      </p:pic>
      <p:pic>
        <p:nvPicPr>
          <p:cNvPr id="23" name="图片 22">
            <a:extLst>
              <a:ext uri="{FF2B5EF4-FFF2-40B4-BE49-F238E27FC236}">
                <a16:creationId xmlns:a16="http://schemas.microsoft.com/office/drawing/2014/main" id="{BE0D9B87-A8F2-4F82-B644-3E14857791A6}"/>
              </a:ext>
            </a:extLst>
          </p:cNvPr>
          <p:cNvPicPr>
            <a:picLocks noChangeAspect="1"/>
          </p:cNvPicPr>
          <p:nvPr/>
        </p:nvPicPr>
        <p:blipFill>
          <a:blip r:embed="rId5"/>
          <a:stretch>
            <a:fillRect/>
          </a:stretch>
        </p:blipFill>
        <p:spPr>
          <a:xfrm>
            <a:off x="5951335" y="2718605"/>
            <a:ext cx="6103128" cy="2117074"/>
          </a:xfrm>
          <a:prstGeom prst="rect">
            <a:avLst/>
          </a:prstGeom>
        </p:spPr>
      </p:pic>
    </p:spTree>
    <p:extLst>
      <p:ext uri="{BB962C8B-B14F-4D97-AF65-F5344CB8AC3E}">
        <p14:creationId xmlns:p14="http://schemas.microsoft.com/office/powerpoint/2010/main" val="1902533007"/>
      </p:ext>
    </p:extLst>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390BD3A7-6857-4B5D-8C5A-42FA58537AC8}"/>
              </a:ext>
            </a:extLst>
          </p:cNvPr>
          <p:cNvPicPr>
            <a:picLocks noChangeAspect="1"/>
          </p:cNvPicPr>
          <p:nvPr/>
        </p:nvPicPr>
        <p:blipFill>
          <a:blip r:embed="rId3"/>
          <a:stretch>
            <a:fillRect/>
          </a:stretch>
        </p:blipFill>
        <p:spPr>
          <a:xfrm>
            <a:off x="6892615" y="2261964"/>
            <a:ext cx="4369555" cy="3910139"/>
          </a:xfrm>
          <a:prstGeom prst="rect">
            <a:avLst/>
          </a:prstGeom>
        </p:spPr>
      </p:pic>
      <p:sp>
        <p:nvSpPr>
          <p:cNvPr id="2" name="标题 1">
            <a:extLst>
              <a:ext uri="{FF2B5EF4-FFF2-40B4-BE49-F238E27FC236}">
                <a16:creationId xmlns:a16="http://schemas.microsoft.com/office/drawing/2014/main" id="{5B98FD26-E6CB-4311-9DE8-6ED7000850B9}"/>
              </a:ext>
            </a:extLst>
          </p:cNvPr>
          <p:cNvSpPr>
            <a:spLocks noGrp="1"/>
          </p:cNvSpPr>
          <p:nvPr>
            <p:ph type="title"/>
          </p:nvPr>
        </p:nvSpPr>
        <p:spPr/>
        <p:txBody>
          <a:bodyPr/>
          <a:lstStyle/>
          <a:p>
            <a:r>
              <a:rPr lang="zh-CN" altLang="en-US" dirty="0"/>
              <a:t>应用细节</a:t>
            </a:r>
          </a:p>
        </p:txBody>
      </p:sp>
      <p:sp>
        <p:nvSpPr>
          <p:cNvPr id="3" name="页脚占位符 2">
            <a:extLst>
              <a:ext uri="{FF2B5EF4-FFF2-40B4-BE49-F238E27FC236}">
                <a16:creationId xmlns:a16="http://schemas.microsoft.com/office/drawing/2014/main" id="{7EA3703A-6160-4995-AF9D-E177390B16B4}"/>
              </a:ext>
            </a:extLst>
          </p:cNvPr>
          <p:cNvSpPr>
            <a:spLocks noGrp="1"/>
          </p:cNvSpPr>
          <p:nvPr>
            <p:ph type="ftr" sz="quarter" idx="11"/>
          </p:nvPr>
        </p:nvSpPr>
        <p:spPr/>
        <p:txBody>
          <a:bodyPr/>
          <a:lstStyle/>
          <a:p>
            <a:r>
              <a:rPr lang="en-US" dirty="0"/>
              <a:t>Huazhong University of Science and Technology</a:t>
            </a:r>
          </a:p>
        </p:txBody>
      </p:sp>
      <p:sp>
        <p:nvSpPr>
          <p:cNvPr id="4" name="灯片编号占位符 3">
            <a:extLst>
              <a:ext uri="{FF2B5EF4-FFF2-40B4-BE49-F238E27FC236}">
                <a16:creationId xmlns:a16="http://schemas.microsoft.com/office/drawing/2014/main" id="{A92049F4-C16E-42BD-9C93-0238DC6CA65C}"/>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11</a:t>
            </a:fld>
            <a:endParaRPr lang="en-US" dirty="0"/>
          </a:p>
        </p:txBody>
      </p:sp>
      <p:sp>
        <p:nvSpPr>
          <p:cNvPr id="15" name="内容占位符 4">
            <a:extLst>
              <a:ext uri="{FF2B5EF4-FFF2-40B4-BE49-F238E27FC236}">
                <a16:creationId xmlns:a16="http://schemas.microsoft.com/office/drawing/2014/main" id="{2665B84B-320F-441F-910C-56181D3F0386}"/>
              </a:ext>
            </a:extLst>
          </p:cNvPr>
          <p:cNvSpPr>
            <a:spLocks noGrp="1"/>
          </p:cNvSpPr>
          <p:nvPr>
            <p:ph sz="quarter" idx="1"/>
          </p:nvPr>
        </p:nvSpPr>
        <p:spPr>
          <a:xfrm>
            <a:off x="816864" y="1600200"/>
            <a:ext cx="10871200" cy="4495800"/>
          </a:xfrm>
        </p:spPr>
        <p:txBody>
          <a:bodyPr/>
          <a:lstStyle/>
          <a:p>
            <a:r>
              <a:rPr lang="zh-CN" altLang="en-US" dirty="0"/>
              <a:t>网络结构（算子）</a:t>
            </a:r>
            <a:endParaRPr lang="en-US" altLang="zh-CN" dirty="0"/>
          </a:p>
        </p:txBody>
      </p:sp>
      <p:sp>
        <p:nvSpPr>
          <p:cNvPr id="12" name="文本框 11">
            <a:extLst>
              <a:ext uri="{FF2B5EF4-FFF2-40B4-BE49-F238E27FC236}">
                <a16:creationId xmlns:a16="http://schemas.microsoft.com/office/drawing/2014/main" id="{3AC148BC-B629-4FED-917D-266B97807519}"/>
              </a:ext>
            </a:extLst>
          </p:cNvPr>
          <p:cNvSpPr txBox="1"/>
          <p:nvPr/>
        </p:nvSpPr>
        <p:spPr>
          <a:xfrm>
            <a:off x="2415329" y="2181521"/>
            <a:ext cx="1544012" cy="461665"/>
          </a:xfrm>
          <a:prstGeom prst="rect">
            <a:avLst/>
          </a:prstGeom>
          <a:noFill/>
        </p:spPr>
        <p:txBody>
          <a:bodyPr wrap="none" rtlCol="0">
            <a:spAutoFit/>
          </a:bodyPr>
          <a:lstStyle/>
          <a:p>
            <a:r>
              <a:rPr lang="en-US" altLang="zh-CN" sz="2400" dirty="0"/>
              <a:t>half_moon</a:t>
            </a:r>
            <a:endParaRPr lang="zh-CN" altLang="en-US" sz="2400" dirty="0"/>
          </a:p>
        </p:txBody>
      </p:sp>
      <p:sp>
        <p:nvSpPr>
          <p:cNvPr id="16" name="文本框 15">
            <a:extLst>
              <a:ext uri="{FF2B5EF4-FFF2-40B4-BE49-F238E27FC236}">
                <a16:creationId xmlns:a16="http://schemas.microsoft.com/office/drawing/2014/main" id="{48EEC483-AF37-4C2B-A97E-59B28B8CC4F9}"/>
              </a:ext>
            </a:extLst>
          </p:cNvPr>
          <p:cNvSpPr txBox="1"/>
          <p:nvPr/>
        </p:nvSpPr>
        <p:spPr>
          <a:xfrm>
            <a:off x="8195677" y="2161635"/>
            <a:ext cx="881716" cy="461665"/>
          </a:xfrm>
          <a:prstGeom prst="rect">
            <a:avLst/>
          </a:prstGeom>
          <a:noFill/>
        </p:spPr>
        <p:txBody>
          <a:bodyPr wrap="none" rtlCol="0">
            <a:spAutoFit/>
          </a:bodyPr>
          <a:lstStyle/>
          <a:p>
            <a:r>
              <a:rPr lang="en-US" altLang="zh-CN" sz="2400" dirty="0"/>
              <a:t>mnist</a:t>
            </a:r>
            <a:endParaRPr lang="zh-CN" altLang="en-US" sz="2400" dirty="0"/>
          </a:p>
        </p:txBody>
      </p:sp>
      <p:pic>
        <p:nvPicPr>
          <p:cNvPr id="6" name="图片 5">
            <a:extLst>
              <a:ext uri="{FF2B5EF4-FFF2-40B4-BE49-F238E27FC236}">
                <a16:creationId xmlns:a16="http://schemas.microsoft.com/office/drawing/2014/main" id="{4FD2E3D6-1666-4712-AA4E-3698F3A34B15}"/>
              </a:ext>
            </a:extLst>
          </p:cNvPr>
          <p:cNvPicPr>
            <a:picLocks noChangeAspect="1"/>
          </p:cNvPicPr>
          <p:nvPr/>
        </p:nvPicPr>
        <p:blipFill>
          <a:blip r:embed="rId4"/>
          <a:stretch>
            <a:fillRect/>
          </a:stretch>
        </p:blipFill>
        <p:spPr>
          <a:xfrm>
            <a:off x="220035" y="2793354"/>
            <a:ext cx="5934601" cy="2586163"/>
          </a:xfrm>
          <a:prstGeom prst="rect">
            <a:avLst/>
          </a:prstGeom>
        </p:spPr>
      </p:pic>
    </p:spTree>
    <p:extLst>
      <p:ext uri="{BB962C8B-B14F-4D97-AF65-F5344CB8AC3E}">
        <p14:creationId xmlns:p14="http://schemas.microsoft.com/office/powerpoint/2010/main" val="74775852"/>
      </p:ext>
    </p:extLst>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dirty="0"/>
              <a:t>Huazhong University of Science and Technology</a:t>
            </a:r>
          </a:p>
        </p:txBody>
      </p:sp>
      <p:sp>
        <p:nvSpPr>
          <p:cNvPr id="4" name="灯片编号占位符 3"/>
          <p:cNvSpPr>
            <a:spLocks noGrp="1"/>
          </p:cNvSpPr>
          <p:nvPr>
            <p:ph type="sldNum" sz="quarter" idx="12"/>
          </p:nvPr>
        </p:nvSpPr>
        <p:spPr/>
        <p:txBody>
          <a:bodyPr>
            <a:normAutofit fontScale="85000" lnSpcReduction="20000"/>
          </a:bodyPr>
          <a:lstStyle/>
          <a:p>
            <a:fld id="{CCAEEAAC-C118-45AB-96AF-B69931CFBF8F}" type="slidenum">
              <a:rPr lang="en-US" smtClean="0"/>
              <a:pPr/>
              <a:t>12</a:t>
            </a:fld>
            <a:endParaRPr lang="en-US" dirty="0"/>
          </a:p>
        </p:txBody>
      </p:sp>
      <p:sp>
        <p:nvSpPr>
          <p:cNvPr id="6" name="标题 1"/>
          <p:cNvSpPr txBox="1">
            <a:spLocks/>
          </p:cNvSpPr>
          <p:nvPr/>
        </p:nvSpPr>
        <p:spPr>
          <a:xfrm>
            <a:off x="812801" y="3044950"/>
            <a:ext cx="10871200" cy="990600"/>
          </a:xfrm>
          <a:prstGeom prst="rect">
            <a:avLst/>
          </a:prstGeom>
        </p:spPr>
        <p:txBody>
          <a:bodyPr vert="horz" anchor="ctr">
            <a:normAutofit/>
          </a:bodyPr>
          <a:lstStyle>
            <a:lvl1pPr algn="l" rtl="0" eaLnBrk="1" latinLnBrk="0" hangingPunct="1">
              <a:spcBef>
                <a:spcPct val="0"/>
              </a:spcBef>
              <a:buNone/>
              <a:defRPr sz="4400" kern="1200">
                <a:solidFill>
                  <a:schemeClr val="tx2"/>
                </a:solidFill>
                <a:latin typeface="+mj-lt"/>
                <a:ea typeface="+mj-ea"/>
                <a:cs typeface="+mj-cs"/>
              </a:defRPr>
            </a:lvl1pPr>
          </a:lstStyle>
          <a:p>
            <a:r>
              <a:rPr lang="zh-CN" altLang="en-US" dirty="0">
                <a:ea typeface="微软雅黑" panose="020B0503020204020204" pitchFamily="34" charset="-122"/>
              </a:rPr>
              <a:t>四、结果分析</a:t>
            </a:r>
          </a:p>
        </p:txBody>
      </p:sp>
    </p:spTree>
    <p:extLst>
      <p:ext uri="{BB962C8B-B14F-4D97-AF65-F5344CB8AC3E}">
        <p14:creationId xmlns:p14="http://schemas.microsoft.com/office/powerpoint/2010/main" val="2091839813"/>
      </p:ext>
    </p:extLst>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895B62-57F6-4C97-A0C6-674884E09E3C}"/>
              </a:ext>
            </a:extLst>
          </p:cNvPr>
          <p:cNvSpPr>
            <a:spLocks noGrp="1"/>
          </p:cNvSpPr>
          <p:nvPr>
            <p:ph type="title"/>
          </p:nvPr>
        </p:nvSpPr>
        <p:spPr/>
        <p:txBody>
          <a:bodyPr/>
          <a:lstStyle/>
          <a:p>
            <a:r>
              <a:rPr lang="zh-CN" altLang="en-US" dirty="0"/>
              <a:t>结果分析</a:t>
            </a:r>
          </a:p>
        </p:txBody>
      </p:sp>
      <p:sp>
        <p:nvSpPr>
          <p:cNvPr id="3" name="页脚占位符 2">
            <a:extLst>
              <a:ext uri="{FF2B5EF4-FFF2-40B4-BE49-F238E27FC236}">
                <a16:creationId xmlns:a16="http://schemas.microsoft.com/office/drawing/2014/main" id="{7D0208BD-3112-4A5F-ACA1-AD2FB9B1FF7F}"/>
              </a:ext>
            </a:extLst>
          </p:cNvPr>
          <p:cNvSpPr>
            <a:spLocks noGrp="1"/>
          </p:cNvSpPr>
          <p:nvPr>
            <p:ph type="ftr" sz="quarter" idx="11"/>
          </p:nvPr>
        </p:nvSpPr>
        <p:spPr/>
        <p:txBody>
          <a:bodyPr/>
          <a:lstStyle/>
          <a:p>
            <a:r>
              <a:rPr lang="en-US" dirty="0"/>
              <a:t>Huazhong University of Science and Technology</a:t>
            </a:r>
          </a:p>
        </p:txBody>
      </p:sp>
      <p:sp>
        <p:nvSpPr>
          <p:cNvPr id="4" name="灯片编号占位符 3">
            <a:extLst>
              <a:ext uri="{FF2B5EF4-FFF2-40B4-BE49-F238E27FC236}">
                <a16:creationId xmlns:a16="http://schemas.microsoft.com/office/drawing/2014/main" id="{C007F5AA-9718-4ACE-8A68-DA20387CF3EF}"/>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13</a:t>
            </a:fld>
            <a:endParaRPr lang="en-US" dirty="0"/>
          </a:p>
        </p:txBody>
      </p:sp>
      <p:sp>
        <p:nvSpPr>
          <p:cNvPr id="5" name="内容占位符 4">
            <a:extLst>
              <a:ext uri="{FF2B5EF4-FFF2-40B4-BE49-F238E27FC236}">
                <a16:creationId xmlns:a16="http://schemas.microsoft.com/office/drawing/2014/main" id="{F3C2BBD3-F4ED-4322-A732-BB8B8E849129}"/>
              </a:ext>
            </a:extLst>
          </p:cNvPr>
          <p:cNvSpPr>
            <a:spLocks noGrp="1"/>
          </p:cNvSpPr>
          <p:nvPr>
            <p:ph sz="quarter" idx="1"/>
          </p:nvPr>
        </p:nvSpPr>
        <p:spPr/>
        <p:txBody>
          <a:bodyPr/>
          <a:lstStyle/>
          <a:p>
            <a:r>
              <a:rPr lang="en-US" altLang="zh-CN" dirty="0" err="1"/>
              <a:t>Half_Moon</a:t>
            </a:r>
            <a:endParaRPr lang="zh-CN" altLang="en-US" dirty="0"/>
          </a:p>
        </p:txBody>
      </p:sp>
      <p:pic>
        <p:nvPicPr>
          <p:cNvPr id="13" name="图片 12">
            <a:extLst>
              <a:ext uri="{FF2B5EF4-FFF2-40B4-BE49-F238E27FC236}">
                <a16:creationId xmlns:a16="http://schemas.microsoft.com/office/drawing/2014/main" id="{88F83A44-0139-4CDF-92D3-2CC8387F36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252" y="2468875"/>
            <a:ext cx="10383495" cy="3264425"/>
          </a:xfrm>
          <a:prstGeom prst="rect">
            <a:avLst/>
          </a:prstGeom>
        </p:spPr>
      </p:pic>
    </p:spTree>
    <p:extLst>
      <p:ext uri="{BB962C8B-B14F-4D97-AF65-F5344CB8AC3E}">
        <p14:creationId xmlns:p14="http://schemas.microsoft.com/office/powerpoint/2010/main" val="1416735222"/>
      </p:ext>
    </p:extLst>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2669883F-7412-41CB-9128-341F4DE247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819275"/>
            <a:ext cx="4876800" cy="4057650"/>
          </a:xfrm>
          <a:prstGeom prst="rect">
            <a:avLst/>
          </a:prstGeom>
        </p:spPr>
      </p:pic>
      <p:pic>
        <p:nvPicPr>
          <p:cNvPr id="9" name="图片 8">
            <a:extLst>
              <a:ext uri="{FF2B5EF4-FFF2-40B4-BE49-F238E27FC236}">
                <a16:creationId xmlns:a16="http://schemas.microsoft.com/office/drawing/2014/main" id="{18820F42-8B89-42E7-9AC0-9022B604C3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801" y="1969610"/>
            <a:ext cx="4752975" cy="4057650"/>
          </a:xfrm>
          <a:prstGeom prst="rect">
            <a:avLst/>
          </a:prstGeom>
        </p:spPr>
      </p:pic>
      <p:sp>
        <p:nvSpPr>
          <p:cNvPr id="2" name="标题 1">
            <a:extLst>
              <a:ext uri="{FF2B5EF4-FFF2-40B4-BE49-F238E27FC236}">
                <a16:creationId xmlns:a16="http://schemas.microsoft.com/office/drawing/2014/main" id="{51895B62-57F6-4C97-A0C6-674884E09E3C}"/>
              </a:ext>
            </a:extLst>
          </p:cNvPr>
          <p:cNvSpPr>
            <a:spLocks noGrp="1"/>
          </p:cNvSpPr>
          <p:nvPr>
            <p:ph type="title"/>
          </p:nvPr>
        </p:nvSpPr>
        <p:spPr/>
        <p:txBody>
          <a:bodyPr/>
          <a:lstStyle/>
          <a:p>
            <a:r>
              <a:rPr lang="zh-CN" altLang="en-US" dirty="0"/>
              <a:t>结果分析</a:t>
            </a:r>
          </a:p>
        </p:txBody>
      </p:sp>
      <p:sp>
        <p:nvSpPr>
          <p:cNvPr id="3" name="页脚占位符 2">
            <a:extLst>
              <a:ext uri="{FF2B5EF4-FFF2-40B4-BE49-F238E27FC236}">
                <a16:creationId xmlns:a16="http://schemas.microsoft.com/office/drawing/2014/main" id="{7D0208BD-3112-4A5F-ACA1-AD2FB9B1FF7F}"/>
              </a:ext>
            </a:extLst>
          </p:cNvPr>
          <p:cNvSpPr>
            <a:spLocks noGrp="1"/>
          </p:cNvSpPr>
          <p:nvPr>
            <p:ph type="ftr" sz="quarter" idx="11"/>
          </p:nvPr>
        </p:nvSpPr>
        <p:spPr/>
        <p:txBody>
          <a:bodyPr/>
          <a:lstStyle/>
          <a:p>
            <a:r>
              <a:rPr lang="en-US" dirty="0"/>
              <a:t>Huazhong University of Science and Technology</a:t>
            </a:r>
          </a:p>
        </p:txBody>
      </p:sp>
      <p:sp>
        <p:nvSpPr>
          <p:cNvPr id="4" name="灯片编号占位符 3">
            <a:extLst>
              <a:ext uri="{FF2B5EF4-FFF2-40B4-BE49-F238E27FC236}">
                <a16:creationId xmlns:a16="http://schemas.microsoft.com/office/drawing/2014/main" id="{C007F5AA-9718-4ACE-8A68-DA20387CF3EF}"/>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14</a:t>
            </a:fld>
            <a:endParaRPr lang="en-US" dirty="0"/>
          </a:p>
        </p:txBody>
      </p:sp>
      <p:sp>
        <p:nvSpPr>
          <p:cNvPr id="5" name="内容占位符 4">
            <a:extLst>
              <a:ext uri="{FF2B5EF4-FFF2-40B4-BE49-F238E27FC236}">
                <a16:creationId xmlns:a16="http://schemas.microsoft.com/office/drawing/2014/main" id="{F3C2BBD3-F4ED-4322-A732-BB8B8E849129}"/>
              </a:ext>
            </a:extLst>
          </p:cNvPr>
          <p:cNvSpPr>
            <a:spLocks noGrp="1"/>
          </p:cNvSpPr>
          <p:nvPr>
            <p:ph sz="quarter" idx="1"/>
          </p:nvPr>
        </p:nvSpPr>
        <p:spPr/>
        <p:txBody>
          <a:bodyPr/>
          <a:lstStyle/>
          <a:p>
            <a:r>
              <a:rPr lang="en-US" altLang="zh-CN" dirty="0"/>
              <a:t>MNIST</a:t>
            </a:r>
            <a:endParaRPr lang="zh-CN" altLang="en-US" dirty="0"/>
          </a:p>
        </p:txBody>
      </p:sp>
    </p:spTree>
    <p:extLst>
      <p:ext uri="{BB962C8B-B14F-4D97-AF65-F5344CB8AC3E}">
        <p14:creationId xmlns:p14="http://schemas.microsoft.com/office/powerpoint/2010/main" val="92686976"/>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dirty="0"/>
              <a:t>Huazhong University of Science and Technology</a:t>
            </a:r>
          </a:p>
        </p:txBody>
      </p:sp>
      <p:sp>
        <p:nvSpPr>
          <p:cNvPr id="4" name="灯片编号占位符 3"/>
          <p:cNvSpPr>
            <a:spLocks noGrp="1"/>
          </p:cNvSpPr>
          <p:nvPr>
            <p:ph type="sldNum" sz="quarter" idx="12"/>
          </p:nvPr>
        </p:nvSpPr>
        <p:spPr/>
        <p:txBody>
          <a:bodyPr>
            <a:normAutofit fontScale="85000" lnSpcReduction="20000"/>
          </a:bodyPr>
          <a:lstStyle/>
          <a:p>
            <a:fld id="{CCAEEAAC-C118-45AB-96AF-B69931CFBF8F}" type="slidenum">
              <a:rPr lang="en-US" smtClean="0"/>
              <a:pPr/>
              <a:t>15</a:t>
            </a:fld>
            <a:endParaRPr lang="en-US" dirty="0"/>
          </a:p>
        </p:txBody>
      </p:sp>
      <p:sp>
        <p:nvSpPr>
          <p:cNvPr id="6" name="标题 1"/>
          <p:cNvSpPr txBox="1">
            <a:spLocks/>
          </p:cNvSpPr>
          <p:nvPr/>
        </p:nvSpPr>
        <p:spPr>
          <a:xfrm>
            <a:off x="812801" y="3044950"/>
            <a:ext cx="10871200" cy="990600"/>
          </a:xfrm>
          <a:prstGeom prst="rect">
            <a:avLst/>
          </a:prstGeom>
        </p:spPr>
        <p:txBody>
          <a:bodyPr vert="horz" anchor="ctr">
            <a:normAutofit/>
          </a:bodyPr>
          <a:lstStyle>
            <a:lvl1pPr algn="l" rtl="0" eaLnBrk="1" latinLnBrk="0" hangingPunct="1">
              <a:spcBef>
                <a:spcPct val="0"/>
              </a:spcBef>
              <a:buNone/>
              <a:defRPr sz="4400" kern="1200">
                <a:solidFill>
                  <a:schemeClr val="tx2"/>
                </a:solidFill>
                <a:latin typeface="+mj-lt"/>
                <a:ea typeface="+mj-ea"/>
                <a:cs typeface="+mj-cs"/>
              </a:defRPr>
            </a:lvl1pPr>
          </a:lstStyle>
          <a:p>
            <a:r>
              <a:rPr lang="zh-CN" altLang="en-US" dirty="0">
                <a:ea typeface="微软雅黑" panose="020B0503020204020204" pitchFamily="34" charset="-122"/>
              </a:rPr>
              <a:t>五、讨论</a:t>
            </a:r>
            <a:r>
              <a:rPr lang="en-US" altLang="zh-CN" dirty="0">
                <a:ea typeface="微软雅黑" panose="020B0503020204020204" pitchFamily="34" charset="-122"/>
              </a:rPr>
              <a:t>&amp;</a:t>
            </a:r>
            <a:r>
              <a:rPr lang="zh-CN" altLang="en-US" dirty="0">
                <a:ea typeface="微软雅黑" panose="020B0503020204020204" pitchFamily="34" charset="-122"/>
              </a:rPr>
              <a:t>思考</a:t>
            </a:r>
          </a:p>
        </p:txBody>
      </p:sp>
    </p:spTree>
    <p:extLst>
      <p:ext uri="{BB962C8B-B14F-4D97-AF65-F5344CB8AC3E}">
        <p14:creationId xmlns:p14="http://schemas.microsoft.com/office/powerpoint/2010/main" val="2073785837"/>
      </p:ext>
    </p:extLst>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E563AD1A-0A78-4555-925F-1CB69E0C0C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3240" y="2205313"/>
            <a:ext cx="4639599" cy="3890687"/>
          </a:xfrm>
          <a:prstGeom prst="rect">
            <a:avLst/>
          </a:prstGeom>
        </p:spPr>
      </p:pic>
      <p:pic>
        <p:nvPicPr>
          <p:cNvPr id="8" name="图片 7">
            <a:extLst>
              <a:ext uri="{FF2B5EF4-FFF2-40B4-BE49-F238E27FC236}">
                <a16:creationId xmlns:a16="http://schemas.microsoft.com/office/drawing/2014/main" id="{142F73D9-0A0C-4097-BC31-8043C2BE33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705" y="2038350"/>
            <a:ext cx="4724400" cy="4057650"/>
          </a:xfrm>
          <a:prstGeom prst="rect">
            <a:avLst/>
          </a:prstGeom>
        </p:spPr>
      </p:pic>
      <p:sp>
        <p:nvSpPr>
          <p:cNvPr id="2" name="标题 1">
            <a:extLst>
              <a:ext uri="{FF2B5EF4-FFF2-40B4-BE49-F238E27FC236}">
                <a16:creationId xmlns:a16="http://schemas.microsoft.com/office/drawing/2014/main" id="{AB9AE1A9-AF2D-4FC2-8E79-BAE69C3D57C0}"/>
              </a:ext>
            </a:extLst>
          </p:cNvPr>
          <p:cNvSpPr>
            <a:spLocks noGrp="1"/>
          </p:cNvSpPr>
          <p:nvPr>
            <p:ph type="title"/>
          </p:nvPr>
        </p:nvSpPr>
        <p:spPr/>
        <p:txBody>
          <a:bodyPr/>
          <a:lstStyle/>
          <a:p>
            <a:r>
              <a:rPr lang="zh-CN" altLang="en-US" dirty="0"/>
              <a:t>讨论</a:t>
            </a:r>
            <a:r>
              <a:rPr lang="en-US" altLang="zh-CN" dirty="0"/>
              <a:t>&amp;</a:t>
            </a:r>
            <a:r>
              <a:rPr lang="zh-CN" altLang="en-US" dirty="0"/>
              <a:t>思考</a:t>
            </a:r>
          </a:p>
        </p:txBody>
      </p:sp>
      <p:sp>
        <p:nvSpPr>
          <p:cNvPr id="4" name="灯片编号占位符 3">
            <a:extLst>
              <a:ext uri="{FF2B5EF4-FFF2-40B4-BE49-F238E27FC236}">
                <a16:creationId xmlns:a16="http://schemas.microsoft.com/office/drawing/2014/main" id="{F68E32F0-4752-478E-BB3B-468B48F5379C}"/>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16</a:t>
            </a:fld>
            <a:endParaRPr lang="en-US" dirty="0"/>
          </a:p>
        </p:txBody>
      </p:sp>
      <p:sp>
        <p:nvSpPr>
          <p:cNvPr id="12" name="内容占位符 4">
            <a:extLst>
              <a:ext uri="{FF2B5EF4-FFF2-40B4-BE49-F238E27FC236}">
                <a16:creationId xmlns:a16="http://schemas.microsoft.com/office/drawing/2014/main" id="{371230CB-E764-4675-BFB7-13C6C080285F}"/>
              </a:ext>
            </a:extLst>
          </p:cNvPr>
          <p:cNvSpPr>
            <a:spLocks noGrp="1"/>
          </p:cNvSpPr>
          <p:nvPr>
            <p:ph sz="quarter" idx="1"/>
          </p:nvPr>
        </p:nvSpPr>
        <p:spPr>
          <a:xfrm>
            <a:off x="816864" y="1600200"/>
            <a:ext cx="10871200" cy="4495800"/>
          </a:xfrm>
        </p:spPr>
        <p:txBody>
          <a:bodyPr/>
          <a:lstStyle/>
          <a:p>
            <a:r>
              <a:rPr lang="zh-CN" altLang="en-US" dirty="0"/>
              <a:t>优化器对比</a:t>
            </a:r>
            <a:endParaRPr lang="en-US" altLang="zh-CN" dirty="0"/>
          </a:p>
        </p:txBody>
      </p:sp>
      <p:sp>
        <p:nvSpPr>
          <p:cNvPr id="14" name="文本框 13">
            <a:extLst>
              <a:ext uri="{FF2B5EF4-FFF2-40B4-BE49-F238E27FC236}">
                <a16:creationId xmlns:a16="http://schemas.microsoft.com/office/drawing/2014/main" id="{C0C0CA52-9A5C-424F-A2EB-55520CC4651C}"/>
              </a:ext>
            </a:extLst>
          </p:cNvPr>
          <p:cNvSpPr txBox="1"/>
          <p:nvPr/>
        </p:nvSpPr>
        <p:spPr>
          <a:xfrm>
            <a:off x="2793170" y="6096000"/>
            <a:ext cx="5612434" cy="461665"/>
          </a:xfrm>
          <a:prstGeom prst="rect">
            <a:avLst/>
          </a:prstGeom>
          <a:noFill/>
        </p:spPr>
        <p:txBody>
          <a:bodyPr wrap="none" rtlCol="0">
            <a:spAutoFit/>
          </a:bodyPr>
          <a:lstStyle/>
          <a:p>
            <a:r>
              <a:rPr lang="en-US" altLang="zh-CN" sz="2400" dirty="0"/>
              <a:t>0-AdaGrad</a:t>
            </a:r>
            <a:r>
              <a:rPr lang="zh-CN" altLang="en-US" sz="2400" dirty="0"/>
              <a:t>、</a:t>
            </a:r>
            <a:r>
              <a:rPr lang="en-US" altLang="zh-CN" sz="2400" dirty="0"/>
              <a:t>1-Adam</a:t>
            </a:r>
            <a:r>
              <a:rPr lang="zh-CN" altLang="en-US" sz="2400" dirty="0"/>
              <a:t>、</a:t>
            </a:r>
            <a:r>
              <a:rPr lang="en-US" altLang="zh-CN" sz="2400" dirty="0"/>
              <a:t>2-RMSProp</a:t>
            </a:r>
            <a:r>
              <a:rPr lang="zh-CN" altLang="en-US" sz="2400" dirty="0"/>
              <a:t>、</a:t>
            </a:r>
            <a:r>
              <a:rPr lang="en-US" altLang="zh-CN" sz="2400" dirty="0"/>
              <a:t>3-SGD</a:t>
            </a:r>
            <a:endParaRPr lang="zh-CN" altLang="en-US" sz="2400" dirty="0"/>
          </a:p>
        </p:txBody>
      </p:sp>
    </p:spTree>
    <p:extLst>
      <p:ext uri="{BB962C8B-B14F-4D97-AF65-F5344CB8AC3E}">
        <p14:creationId xmlns:p14="http://schemas.microsoft.com/office/powerpoint/2010/main" val="3527731789"/>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A2BDF88-6E79-437D-B484-854D52D2CF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3240" y="2034111"/>
            <a:ext cx="4848225" cy="4057650"/>
          </a:xfrm>
          <a:prstGeom prst="rect">
            <a:avLst/>
          </a:prstGeom>
        </p:spPr>
      </p:pic>
      <p:pic>
        <p:nvPicPr>
          <p:cNvPr id="5" name="图片 4">
            <a:extLst>
              <a:ext uri="{FF2B5EF4-FFF2-40B4-BE49-F238E27FC236}">
                <a16:creationId xmlns:a16="http://schemas.microsoft.com/office/drawing/2014/main" id="{9D3D630A-6CD4-4B53-9C55-DB6C9B6950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705" y="2037662"/>
            <a:ext cx="4724400" cy="4057650"/>
          </a:xfrm>
          <a:prstGeom prst="rect">
            <a:avLst/>
          </a:prstGeom>
        </p:spPr>
      </p:pic>
      <p:sp>
        <p:nvSpPr>
          <p:cNvPr id="2" name="标题 1">
            <a:extLst>
              <a:ext uri="{FF2B5EF4-FFF2-40B4-BE49-F238E27FC236}">
                <a16:creationId xmlns:a16="http://schemas.microsoft.com/office/drawing/2014/main" id="{AB9AE1A9-AF2D-4FC2-8E79-BAE69C3D57C0}"/>
              </a:ext>
            </a:extLst>
          </p:cNvPr>
          <p:cNvSpPr>
            <a:spLocks noGrp="1"/>
          </p:cNvSpPr>
          <p:nvPr>
            <p:ph type="title"/>
          </p:nvPr>
        </p:nvSpPr>
        <p:spPr/>
        <p:txBody>
          <a:bodyPr/>
          <a:lstStyle/>
          <a:p>
            <a:r>
              <a:rPr lang="zh-CN" altLang="en-US" dirty="0"/>
              <a:t>讨论</a:t>
            </a:r>
            <a:r>
              <a:rPr lang="en-US" altLang="zh-CN" dirty="0"/>
              <a:t>&amp;</a:t>
            </a:r>
            <a:r>
              <a:rPr lang="zh-CN" altLang="en-US" dirty="0"/>
              <a:t>思考</a:t>
            </a:r>
          </a:p>
        </p:txBody>
      </p:sp>
      <p:sp>
        <p:nvSpPr>
          <p:cNvPr id="4" name="灯片编号占位符 3">
            <a:extLst>
              <a:ext uri="{FF2B5EF4-FFF2-40B4-BE49-F238E27FC236}">
                <a16:creationId xmlns:a16="http://schemas.microsoft.com/office/drawing/2014/main" id="{F68E32F0-4752-478E-BB3B-468B48F5379C}"/>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17</a:t>
            </a:fld>
            <a:endParaRPr lang="en-US" dirty="0"/>
          </a:p>
        </p:txBody>
      </p:sp>
      <p:sp>
        <p:nvSpPr>
          <p:cNvPr id="12" name="内容占位符 4">
            <a:extLst>
              <a:ext uri="{FF2B5EF4-FFF2-40B4-BE49-F238E27FC236}">
                <a16:creationId xmlns:a16="http://schemas.microsoft.com/office/drawing/2014/main" id="{371230CB-E764-4675-BFB7-13C6C080285F}"/>
              </a:ext>
            </a:extLst>
          </p:cNvPr>
          <p:cNvSpPr>
            <a:spLocks noGrp="1"/>
          </p:cNvSpPr>
          <p:nvPr>
            <p:ph sz="quarter" idx="1"/>
          </p:nvPr>
        </p:nvSpPr>
        <p:spPr>
          <a:xfrm>
            <a:off x="816864" y="1600200"/>
            <a:ext cx="10871200" cy="4495800"/>
          </a:xfrm>
        </p:spPr>
        <p:txBody>
          <a:bodyPr/>
          <a:lstStyle/>
          <a:p>
            <a:r>
              <a:rPr lang="zh-CN" altLang="en-US" dirty="0"/>
              <a:t>网络深度的影响</a:t>
            </a:r>
            <a:endParaRPr lang="en-US" altLang="zh-CN" dirty="0"/>
          </a:p>
        </p:txBody>
      </p:sp>
      <p:sp>
        <p:nvSpPr>
          <p:cNvPr id="9" name="文本框 8">
            <a:extLst>
              <a:ext uri="{FF2B5EF4-FFF2-40B4-BE49-F238E27FC236}">
                <a16:creationId xmlns:a16="http://schemas.microsoft.com/office/drawing/2014/main" id="{53BECE29-5689-490C-A03B-C0A8C837AEBB}"/>
              </a:ext>
            </a:extLst>
          </p:cNvPr>
          <p:cNvSpPr txBox="1"/>
          <p:nvPr/>
        </p:nvSpPr>
        <p:spPr>
          <a:xfrm>
            <a:off x="2793170" y="6096000"/>
            <a:ext cx="5971828" cy="461665"/>
          </a:xfrm>
          <a:prstGeom prst="rect">
            <a:avLst/>
          </a:prstGeom>
          <a:noFill/>
        </p:spPr>
        <p:txBody>
          <a:bodyPr wrap="none" rtlCol="0">
            <a:spAutoFit/>
          </a:bodyPr>
          <a:lstStyle/>
          <a:p>
            <a:r>
              <a:rPr lang="en-US" altLang="zh-CN" sz="2400" dirty="0"/>
              <a:t>0-2 layers</a:t>
            </a:r>
            <a:r>
              <a:rPr lang="zh-CN" altLang="en-US" sz="2400" dirty="0"/>
              <a:t>、</a:t>
            </a:r>
            <a:r>
              <a:rPr lang="en-US" altLang="zh-CN" sz="2400" dirty="0"/>
              <a:t>1-3 layers</a:t>
            </a:r>
            <a:r>
              <a:rPr lang="zh-CN" altLang="en-US" sz="2400" dirty="0"/>
              <a:t>、</a:t>
            </a:r>
            <a:r>
              <a:rPr lang="en-US" altLang="zh-CN" sz="2400" dirty="0"/>
              <a:t>2- 3 layers</a:t>
            </a:r>
            <a:r>
              <a:rPr lang="zh-CN" altLang="en-US" sz="2400" dirty="0"/>
              <a:t>、</a:t>
            </a:r>
            <a:r>
              <a:rPr lang="en-US" altLang="zh-CN" sz="2400" dirty="0"/>
              <a:t>3- 4layers</a:t>
            </a:r>
            <a:endParaRPr lang="zh-CN" altLang="en-US" sz="2400" dirty="0"/>
          </a:p>
        </p:txBody>
      </p:sp>
    </p:spTree>
    <p:extLst>
      <p:ext uri="{BB962C8B-B14F-4D97-AF65-F5344CB8AC3E}">
        <p14:creationId xmlns:p14="http://schemas.microsoft.com/office/powerpoint/2010/main" val="4246589128"/>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dirty="0"/>
              <a:t>Huazhong University of Science and Technology</a:t>
            </a:r>
          </a:p>
        </p:txBody>
      </p:sp>
      <p:sp>
        <p:nvSpPr>
          <p:cNvPr id="4" name="灯片编号占位符 3"/>
          <p:cNvSpPr>
            <a:spLocks noGrp="1"/>
          </p:cNvSpPr>
          <p:nvPr>
            <p:ph type="sldNum" sz="quarter" idx="12"/>
          </p:nvPr>
        </p:nvSpPr>
        <p:spPr/>
        <p:txBody>
          <a:bodyPr>
            <a:normAutofit fontScale="85000" lnSpcReduction="20000"/>
          </a:bodyPr>
          <a:lstStyle/>
          <a:p>
            <a:fld id="{CCAEEAAC-C118-45AB-96AF-B69931CFBF8F}" type="slidenum">
              <a:rPr lang="en-US" smtClean="0"/>
              <a:pPr/>
              <a:t>18</a:t>
            </a:fld>
            <a:endParaRPr lang="en-US" dirty="0"/>
          </a:p>
        </p:txBody>
      </p:sp>
      <p:sp>
        <p:nvSpPr>
          <p:cNvPr id="6" name="标题 1"/>
          <p:cNvSpPr txBox="1">
            <a:spLocks/>
          </p:cNvSpPr>
          <p:nvPr/>
        </p:nvSpPr>
        <p:spPr>
          <a:xfrm>
            <a:off x="812801" y="3044950"/>
            <a:ext cx="10871200" cy="990600"/>
          </a:xfrm>
          <a:prstGeom prst="rect">
            <a:avLst/>
          </a:prstGeom>
        </p:spPr>
        <p:txBody>
          <a:bodyPr vert="horz" anchor="ctr">
            <a:normAutofit/>
          </a:bodyPr>
          <a:lstStyle>
            <a:lvl1pPr algn="l" rtl="0" eaLnBrk="1" latinLnBrk="0" hangingPunct="1">
              <a:spcBef>
                <a:spcPct val="0"/>
              </a:spcBef>
              <a:buNone/>
              <a:defRPr sz="4400" kern="1200">
                <a:solidFill>
                  <a:schemeClr val="tx2"/>
                </a:solidFill>
                <a:latin typeface="+mj-lt"/>
                <a:ea typeface="+mj-ea"/>
                <a:cs typeface="+mj-cs"/>
              </a:defRPr>
            </a:lvl1pPr>
          </a:lstStyle>
          <a:p>
            <a:r>
              <a:rPr lang="zh-CN" altLang="en-US" dirty="0">
                <a:ea typeface="微软雅黑" panose="020B0503020204020204" pitchFamily="34" charset="-122"/>
              </a:rPr>
              <a:t>六、组员分工</a:t>
            </a:r>
          </a:p>
        </p:txBody>
      </p:sp>
    </p:spTree>
    <p:extLst>
      <p:ext uri="{BB962C8B-B14F-4D97-AF65-F5344CB8AC3E}">
        <p14:creationId xmlns:p14="http://schemas.microsoft.com/office/powerpoint/2010/main" val="3534749071"/>
      </p:ext>
    </p:extLst>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895B62-57F6-4C97-A0C6-674884E09E3C}"/>
              </a:ext>
            </a:extLst>
          </p:cNvPr>
          <p:cNvSpPr>
            <a:spLocks noGrp="1"/>
          </p:cNvSpPr>
          <p:nvPr>
            <p:ph type="title"/>
          </p:nvPr>
        </p:nvSpPr>
        <p:spPr/>
        <p:txBody>
          <a:bodyPr/>
          <a:lstStyle/>
          <a:p>
            <a:r>
              <a:rPr lang="zh-CN" altLang="en-US" dirty="0"/>
              <a:t>组员分工</a:t>
            </a:r>
          </a:p>
        </p:txBody>
      </p:sp>
      <p:sp>
        <p:nvSpPr>
          <p:cNvPr id="3" name="页脚占位符 2">
            <a:extLst>
              <a:ext uri="{FF2B5EF4-FFF2-40B4-BE49-F238E27FC236}">
                <a16:creationId xmlns:a16="http://schemas.microsoft.com/office/drawing/2014/main" id="{7D0208BD-3112-4A5F-ACA1-AD2FB9B1FF7F}"/>
              </a:ext>
            </a:extLst>
          </p:cNvPr>
          <p:cNvSpPr>
            <a:spLocks noGrp="1"/>
          </p:cNvSpPr>
          <p:nvPr>
            <p:ph type="ftr" sz="quarter" idx="11"/>
          </p:nvPr>
        </p:nvSpPr>
        <p:spPr/>
        <p:txBody>
          <a:bodyPr/>
          <a:lstStyle/>
          <a:p>
            <a:r>
              <a:rPr lang="en-US" dirty="0"/>
              <a:t>Huazhong University of Science and Technology</a:t>
            </a:r>
          </a:p>
        </p:txBody>
      </p:sp>
      <p:sp>
        <p:nvSpPr>
          <p:cNvPr id="4" name="灯片编号占位符 3">
            <a:extLst>
              <a:ext uri="{FF2B5EF4-FFF2-40B4-BE49-F238E27FC236}">
                <a16:creationId xmlns:a16="http://schemas.microsoft.com/office/drawing/2014/main" id="{C007F5AA-9718-4ACE-8A68-DA20387CF3EF}"/>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19</a:t>
            </a:fld>
            <a:endParaRPr lang="en-US" dirty="0"/>
          </a:p>
        </p:txBody>
      </p:sp>
      <p:graphicFrame>
        <p:nvGraphicFramePr>
          <p:cNvPr id="6" name="内容占位符 5">
            <a:extLst>
              <a:ext uri="{FF2B5EF4-FFF2-40B4-BE49-F238E27FC236}">
                <a16:creationId xmlns:a16="http://schemas.microsoft.com/office/drawing/2014/main" id="{C1BFE54E-7328-48A5-8CD8-7301CFB7BCD8}"/>
              </a:ext>
            </a:extLst>
          </p:cNvPr>
          <p:cNvGraphicFramePr>
            <a:graphicFrameLocks noGrp="1"/>
          </p:cNvGraphicFramePr>
          <p:nvPr>
            <p:ph sz="quarter" idx="1"/>
            <p:extLst>
              <p:ext uri="{D42A27DB-BD31-4B8C-83A1-F6EECF244321}">
                <p14:modId xmlns:p14="http://schemas.microsoft.com/office/powerpoint/2010/main" val="716584590"/>
              </p:ext>
            </p:extLst>
          </p:nvPr>
        </p:nvGraphicFramePr>
        <p:xfrm>
          <a:off x="1806492" y="2737710"/>
          <a:ext cx="8579016" cy="2155499"/>
        </p:xfrm>
        <a:graphic>
          <a:graphicData uri="http://schemas.openxmlformats.org/drawingml/2006/table">
            <a:tbl>
              <a:tblPr firstRow="1" firstCol="1" bandRow="1">
                <a:tableStyleId>{5C22544A-7EE6-4342-B048-85BDC9FD1C3A}</a:tableStyleId>
              </a:tblPr>
              <a:tblGrid>
                <a:gridCol w="4289508">
                  <a:extLst>
                    <a:ext uri="{9D8B030D-6E8A-4147-A177-3AD203B41FA5}">
                      <a16:colId xmlns:a16="http://schemas.microsoft.com/office/drawing/2014/main" val="638565830"/>
                    </a:ext>
                  </a:extLst>
                </a:gridCol>
                <a:gridCol w="4289508">
                  <a:extLst>
                    <a:ext uri="{9D8B030D-6E8A-4147-A177-3AD203B41FA5}">
                      <a16:colId xmlns:a16="http://schemas.microsoft.com/office/drawing/2014/main" val="2021054265"/>
                    </a:ext>
                  </a:extLst>
                </a:gridCol>
              </a:tblGrid>
              <a:tr h="501900">
                <a:tc>
                  <a:txBody>
                    <a:bodyPr/>
                    <a:lstStyle/>
                    <a:p>
                      <a:pPr algn="ctr" latinLnBrk="1">
                        <a:lnSpc>
                          <a:spcPct val="125000"/>
                        </a:lnSpc>
                        <a:spcAft>
                          <a:spcPts val="0"/>
                        </a:spcAft>
                      </a:pPr>
                      <a:r>
                        <a:rPr lang="zh-CN" sz="2000" kern="100" dirty="0">
                          <a:effectLst/>
                        </a:rPr>
                        <a:t>姓名</a:t>
                      </a:r>
                      <a:endParaRPr lang="zh-CN" sz="20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latinLnBrk="1">
                        <a:lnSpc>
                          <a:spcPct val="125000"/>
                        </a:lnSpc>
                        <a:spcAft>
                          <a:spcPts val="0"/>
                        </a:spcAft>
                      </a:pPr>
                      <a:r>
                        <a:rPr lang="zh-CN" sz="2000" kern="100" dirty="0">
                          <a:effectLst/>
                        </a:rPr>
                        <a:t>工作</a:t>
                      </a:r>
                      <a:endParaRPr lang="zh-CN" sz="20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044684761"/>
                  </a:ext>
                </a:extLst>
              </a:tr>
              <a:tr h="420682">
                <a:tc>
                  <a:txBody>
                    <a:bodyPr/>
                    <a:lstStyle/>
                    <a:p>
                      <a:pPr algn="ctr" latinLnBrk="1">
                        <a:lnSpc>
                          <a:spcPct val="125000"/>
                        </a:lnSpc>
                        <a:spcAft>
                          <a:spcPts val="0"/>
                        </a:spcAft>
                      </a:pPr>
                      <a:r>
                        <a:rPr lang="zh-CN" sz="1800" kern="100" dirty="0">
                          <a:effectLst/>
                        </a:rPr>
                        <a:t>李瑞堃 </a:t>
                      </a:r>
                      <a:r>
                        <a:rPr lang="en-US" sz="1800" kern="100" dirty="0">
                          <a:effectLst/>
                        </a:rPr>
                        <a:t>#</a:t>
                      </a:r>
                      <a:endParaRPr lang="zh-CN" sz="18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latinLnBrk="1">
                        <a:lnSpc>
                          <a:spcPct val="125000"/>
                        </a:lnSpc>
                        <a:spcAft>
                          <a:spcPts val="0"/>
                        </a:spcAft>
                      </a:pPr>
                      <a:r>
                        <a:rPr lang="zh-CN" altLang="en-US" sz="1800" kern="100" dirty="0">
                          <a:effectLst/>
                        </a:rPr>
                        <a:t>框架搭建、模块填写、训练代码、可视化</a:t>
                      </a:r>
                      <a:endParaRPr lang="zh-CN" sz="18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091354633"/>
                  </a:ext>
                </a:extLst>
              </a:tr>
              <a:tr h="389714">
                <a:tc>
                  <a:txBody>
                    <a:bodyPr/>
                    <a:lstStyle/>
                    <a:p>
                      <a:pPr algn="ctr" latinLnBrk="1">
                        <a:lnSpc>
                          <a:spcPct val="125000"/>
                        </a:lnSpc>
                        <a:spcAft>
                          <a:spcPts val="0"/>
                        </a:spcAft>
                      </a:pPr>
                      <a:r>
                        <a:rPr lang="zh-CN" sz="1800" kern="100">
                          <a:effectLst/>
                        </a:rPr>
                        <a:t>董浣羽 </a:t>
                      </a:r>
                      <a:r>
                        <a:rPr lang="en-US" sz="1800" kern="100" dirty="0">
                          <a:effectLst/>
                        </a:rPr>
                        <a:t>#</a:t>
                      </a:r>
                      <a:endParaRPr lang="zh-CN" sz="18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ctr" latinLnBrk="1">
                        <a:lnSpc>
                          <a:spcPct val="125000"/>
                        </a:lnSpc>
                        <a:spcAft>
                          <a:spcPts val="0"/>
                        </a:spcAft>
                      </a:pPr>
                      <a:r>
                        <a:rPr lang="zh-CN" altLang="en-US" sz="1800" kern="100" dirty="0">
                          <a:effectLst/>
                          <a:latin typeface="Times New Roman" panose="02020603050405020304" pitchFamily="18" charset="0"/>
                          <a:ea typeface="宋体" panose="02010600030101010101" pitchFamily="2" charset="-122"/>
                        </a:rPr>
                        <a:t>动态计算图、</a:t>
                      </a:r>
                      <a:r>
                        <a:rPr lang="zh-CN" altLang="en-US" sz="1800" kern="100" dirty="0">
                          <a:effectLst/>
                        </a:rPr>
                        <a:t>模块填写、参数调优</a:t>
                      </a:r>
                      <a:endParaRPr lang="zh-CN" sz="18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386089582"/>
                  </a:ext>
                </a:extLst>
              </a:tr>
              <a:tr h="397816">
                <a:tc>
                  <a:txBody>
                    <a:bodyPr/>
                    <a:lstStyle/>
                    <a:p>
                      <a:pPr algn="ctr" latinLnBrk="1">
                        <a:lnSpc>
                          <a:spcPct val="125000"/>
                        </a:lnSpc>
                        <a:spcAft>
                          <a:spcPts val="0"/>
                        </a:spcAft>
                      </a:pPr>
                      <a:r>
                        <a:rPr lang="zh-CN" sz="1800" kern="100" dirty="0">
                          <a:effectLst/>
                        </a:rPr>
                        <a:t>胡玉洁 </a:t>
                      </a:r>
                      <a:r>
                        <a:rPr lang="en-US" sz="1800" kern="100" dirty="0">
                          <a:effectLst/>
                        </a:rPr>
                        <a:t>##</a:t>
                      </a:r>
                      <a:endParaRPr lang="zh-CN" sz="18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latinLnBrk="1">
                        <a:lnSpc>
                          <a:spcPct val="125000"/>
                        </a:lnSpc>
                        <a:spcAft>
                          <a:spcPts val="0"/>
                        </a:spcAft>
                      </a:pPr>
                      <a:r>
                        <a:rPr lang="zh-CN" altLang="en-US" sz="1800" kern="100" dirty="0">
                          <a:effectLst/>
                          <a:latin typeface="Times New Roman" panose="02020603050405020304" pitchFamily="18" charset="0"/>
                          <a:ea typeface="宋体" panose="02010600030101010101" pitchFamily="2" charset="-122"/>
                        </a:rPr>
                        <a:t>语言学习、数据集处理</a:t>
                      </a:r>
                      <a:endParaRPr lang="zh-CN" sz="18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619386498"/>
                  </a:ext>
                </a:extLst>
              </a:tr>
              <a:tr h="445387">
                <a:tc>
                  <a:txBody>
                    <a:bodyPr/>
                    <a:lstStyle/>
                    <a:p>
                      <a:pPr algn="ctr" latinLnBrk="1">
                        <a:lnSpc>
                          <a:spcPct val="125000"/>
                        </a:lnSpc>
                        <a:spcAft>
                          <a:spcPts val="0"/>
                        </a:spcAft>
                      </a:pPr>
                      <a:r>
                        <a:rPr lang="zh-CN" sz="1800" kern="100" dirty="0">
                          <a:effectLst/>
                        </a:rPr>
                        <a:t>李可 </a:t>
                      </a:r>
                      <a:r>
                        <a:rPr lang="en-US" sz="1800" kern="100" dirty="0">
                          <a:effectLst/>
                        </a:rPr>
                        <a:t>##</a:t>
                      </a:r>
                      <a:endParaRPr lang="zh-CN" sz="18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marL="0" marR="0" lvl="0" indent="0" algn="ctr" defTabSz="914400" rtl="0" eaLnBrk="1" fontAlgn="auto" latinLnBrk="1" hangingPunct="1">
                        <a:lnSpc>
                          <a:spcPct val="125000"/>
                        </a:lnSpc>
                        <a:spcBef>
                          <a:spcPts val="0"/>
                        </a:spcBef>
                        <a:spcAft>
                          <a:spcPts val="0"/>
                        </a:spcAft>
                        <a:buClrTx/>
                        <a:buSzTx/>
                        <a:buFontTx/>
                        <a:buNone/>
                        <a:tabLst/>
                        <a:defRPr/>
                      </a:pPr>
                      <a:r>
                        <a:rPr lang="zh-CN" altLang="en-US" sz="1800" kern="100" dirty="0">
                          <a:effectLst/>
                          <a:latin typeface="Times New Roman" panose="02020603050405020304" pitchFamily="18" charset="0"/>
                          <a:ea typeface="+mn-ea"/>
                        </a:rPr>
                        <a:t>语言学习、训练结构分析</a:t>
                      </a:r>
                      <a:endParaRPr lang="zh-CN" altLang="zh-CN" sz="1800" kern="100" dirty="0">
                        <a:effectLst/>
                        <a:latin typeface="Times New Roman" panose="02020603050405020304" pitchFamily="18" charset="0"/>
                        <a:ea typeface="+mn-ea"/>
                      </a:endParaRPr>
                    </a:p>
                  </a:txBody>
                  <a:tcPr marL="68580" marR="68580" marT="0" marB="0"/>
                </a:tc>
                <a:extLst>
                  <a:ext uri="{0D108BD9-81ED-4DB2-BD59-A6C34878D82A}">
                    <a16:rowId xmlns:a16="http://schemas.microsoft.com/office/drawing/2014/main" val="2166221269"/>
                  </a:ext>
                </a:extLst>
              </a:tr>
            </a:tbl>
          </a:graphicData>
        </a:graphic>
      </p:graphicFrame>
    </p:spTree>
    <p:extLst>
      <p:ext uri="{BB962C8B-B14F-4D97-AF65-F5344CB8AC3E}">
        <p14:creationId xmlns:p14="http://schemas.microsoft.com/office/powerpoint/2010/main" val="1092691988"/>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a:extLst>
              <a:ext uri="{FF2B5EF4-FFF2-40B4-BE49-F238E27FC236}">
                <a16:creationId xmlns:a16="http://schemas.microsoft.com/office/drawing/2014/main" id="{2769D033-A5AA-43E4-A0BE-A2D565A6AD90}"/>
              </a:ext>
            </a:extLst>
          </p:cNvPr>
          <p:cNvSpPr>
            <a:spLocks noGrp="1"/>
          </p:cNvSpPr>
          <p:nvPr>
            <p:ph type="ftr" sz="quarter" idx="11"/>
          </p:nvPr>
        </p:nvSpPr>
        <p:spPr/>
        <p:txBody>
          <a:bodyPr/>
          <a:lstStyle/>
          <a:p>
            <a:r>
              <a:rPr lang="en-US"/>
              <a:t>Huazhong University of Science and Technology</a:t>
            </a:r>
            <a:endParaRPr lang="en-US" dirty="0"/>
          </a:p>
        </p:txBody>
      </p:sp>
      <p:sp>
        <p:nvSpPr>
          <p:cNvPr id="4" name="灯片编号占位符 3">
            <a:extLst>
              <a:ext uri="{FF2B5EF4-FFF2-40B4-BE49-F238E27FC236}">
                <a16:creationId xmlns:a16="http://schemas.microsoft.com/office/drawing/2014/main" id="{B171D169-8846-45A2-825B-F0D6121E0D22}"/>
              </a:ext>
            </a:extLst>
          </p:cNvPr>
          <p:cNvSpPr>
            <a:spLocks noGrp="1"/>
          </p:cNvSpPr>
          <p:nvPr>
            <p:ph type="sldNum" sz="quarter" idx="12"/>
          </p:nvPr>
        </p:nvSpPr>
        <p:spPr/>
        <p:txBody>
          <a:bodyPr/>
          <a:lstStyle/>
          <a:p>
            <a:fld id="{CCAEEAAC-C118-45AB-96AF-B69931CFBF8F}" type="slidenum">
              <a:rPr lang="en-US" smtClean="0"/>
              <a:pPr/>
              <a:t>2</a:t>
            </a:fld>
            <a:endParaRPr lang="en-US" dirty="0"/>
          </a:p>
        </p:txBody>
      </p:sp>
      <p:sp>
        <p:nvSpPr>
          <p:cNvPr id="5" name="内容占位符 4">
            <a:extLst>
              <a:ext uri="{FF2B5EF4-FFF2-40B4-BE49-F238E27FC236}">
                <a16:creationId xmlns:a16="http://schemas.microsoft.com/office/drawing/2014/main" id="{BF2FE770-7775-43ED-AD05-06955B1BF9F7}"/>
              </a:ext>
            </a:extLst>
          </p:cNvPr>
          <p:cNvSpPr>
            <a:spLocks noGrp="1"/>
          </p:cNvSpPr>
          <p:nvPr>
            <p:ph sz="quarter" idx="1"/>
          </p:nvPr>
        </p:nvSpPr>
        <p:spPr>
          <a:xfrm>
            <a:off x="812801" y="1752407"/>
            <a:ext cx="10871200" cy="4495800"/>
          </a:xfrm>
        </p:spPr>
        <p:txBody>
          <a:bodyPr>
            <a:normAutofit fontScale="92500" lnSpcReduction="20000"/>
          </a:bodyPr>
          <a:lstStyle/>
          <a:p>
            <a:r>
              <a:rPr lang="zh-CN" altLang="en-US" sz="4000" b="1" dirty="0"/>
              <a:t>强调代码风格优雅、分块化功能、可读性强</a:t>
            </a:r>
            <a:endParaRPr lang="en-US" altLang="zh-CN" sz="4000" b="1" dirty="0"/>
          </a:p>
          <a:p>
            <a:r>
              <a:rPr lang="zh-CN" altLang="en-US" sz="4000" b="1" dirty="0"/>
              <a:t>强调工程文件分区、模块清晰，可拓展性强</a:t>
            </a:r>
            <a:endParaRPr lang="en-US" altLang="zh-CN" sz="4000" b="1" dirty="0"/>
          </a:p>
          <a:p>
            <a:r>
              <a:rPr lang="zh-CN" altLang="en-US" sz="4000" b="1" dirty="0"/>
              <a:t>上面两点是本次使用深度学习框架搭建网络并训练的关键学习收获之一</a:t>
            </a:r>
            <a:endParaRPr lang="en-US" altLang="zh-CN" sz="4000" b="1" dirty="0"/>
          </a:p>
          <a:p>
            <a:endParaRPr lang="en-US" altLang="zh-CN" sz="4000" b="1" dirty="0"/>
          </a:p>
          <a:p>
            <a:r>
              <a:rPr lang="zh-CN" altLang="en-US" sz="4000" b="1" dirty="0"/>
              <a:t>另一个角度就是参照论文、</a:t>
            </a:r>
            <a:r>
              <a:rPr lang="en-US" altLang="zh-CN" sz="4000" b="1" dirty="0" err="1"/>
              <a:t>pytorch</a:t>
            </a:r>
            <a:r>
              <a:rPr lang="zh-CN" altLang="en-US" sz="4000" b="1" dirty="0"/>
              <a:t>实现多种模型（手写实现，而不是用</a:t>
            </a:r>
            <a:r>
              <a:rPr lang="en-US" altLang="zh-CN" sz="4000" b="1" dirty="0" err="1"/>
              <a:t>torchvision</a:t>
            </a:r>
            <a:r>
              <a:rPr lang="zh-CN" altLang="en-US" sz="4000" b="1" dirty="0"/>
              <a:t>里现成的），并进行投票</a:t>
            </a:r>
          </a:p>
        </p:txBody>
      </p:sp>
    </p:spTree>
    <p:extLst>
      <p:ext uri="{BB962C8B-B14F-4D97-AF65-F5344CB8AC3E}">
        <p14:creationId xmlns:p14="http://schemas.microsoft.com/office/powerpoint/2010/main" val="3321937633"/>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6B51A4-4C7F-499D-A868-FEF690916C05}"/>
              </a:ext>
            </a:extLst>
          </p:cNvPr>
          <p:cNvSpPr>
            <a:spLocks noGrp="1"/>
          </p:cNvSpPr>
          <p:nvPr>
            <p:ph type="title"/>
          </p:nvPr>
        </p:nvSpPr>
        <p:spPr/>
        <p:txBody>
          <a:bodyPr/>
          <a:lstStyle/>
          <a:p>
            <a:r>
              <a:rPr lang="zh-CN" altLang="en-US" dirty="0"/>
              <a:t>目录</a:t>
            </a:r>
          </a:p>
        </p:txBody>
      </p:sp>
      <p:sp>
        <p:nvSpPr>
          <p:cNvPr id="3" name="页脚占位符 2">
            <a:extLst>
              <a:ext uri="{FF2B5EF4-FFF2-40B4-BE49-F238E27FC236}">
                <a16:creationId xmlns:a16="http://schemas.microsoft.com/office/drawing/2014/main" id="{032D748C-F22E-41B4-9C69-CD94AF0C0339}"/>
              </a:ext>
            </a:extLst>
          </p:cNvPr>
          <p:cNvSpPr>
            <a:spLocks noGrp="1"/>
          </p:cNvSpPr>
          <p:nvPr>
            <p:ph type="ftr" sz="quarter" idx="11"/>
          </p:nvPr>
        </p:nvSpPr>
        <p:spPr/>
        <p:txBody>
          <a:bodyPr/>
          <a:lstStyle/>
          <a:p>
            <a:r>
              <a:rPr lang="en-US" dirty="0"/>
              <a:t>Huazhong University of Science and Technology</a:t>
            </a:r>
          </a:p>
        </p:txBody>
      </p:sp>
      <p:sp>
        <p:nvSpPr>
          <p:cNvPr id="4" name="灯片编号占位符 3">
            <a:extLst>
              <a:ext uri="{FF2B5EF4-FFF2-40B4-BE49-F238E27FC236}">
                <a16:creationId xmlns:a16="http://schemas.microsoft.com/office/drawing/2014/main" id="{D9BC8FB2-BE31-465C-89FF-C46CF187E7C3}"/>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3</a:t>
            </a:fld>
            <a:endParaRPr lang="en-US" dirty="0"/>
          </a:p>
        </p:txBody>
      </p:sp>
      <p:sp>
        <p:nvSpPr>
          <p:cNvPr id="5" name="内容占位符 4">
            <a:extLst>
              <a:ext uri="{FF2B5EF4-FFF2-40B4-BE49-F238E27FC236}">
                <a16:creationId xmlns:a16="http://schemas.microsoft.com/office/drawing/2014/main" id="{10BFAA3D-2692-48EE-B096-E63DE686C16B}"/>
              </a:ext>
            </a:extLst>
          </p:cNvPr>
          <p:cNvSpPr>
            <a:spLocks noGrp="1"/>
          </p:cNvSpPr>
          <p:nvPr>
            <p:ph sz="quarter" idx="1"/>
          </p:nvPr>
        </p:nvSpPr>
        <p:spPr/>
        <p:txBody>
          <a:bodyPr/>
          <a:lstStyle/>
          <a:p>
            <a:r>
              <a:rPr lang="zh-CN" altLang="en-US" dirty="0"/>
              <a:t>实验内容</a:t>
            </a:r>
            <a:endParaRPr lang="en-US" altLang="zh-CN" dirty="0"/>
          </a:p>
          <a:p>
            <a:r>
              <a:rPr lang="zh-CN" altLang="en-US" dirty="0"/>
              <a:t>框架介绍</a:t>
            </a:r>
            <a:endParaRPr lang="en-US" altLang="zh-CN" dirty="0"/>
          </a:p>
          <a:p>
            <a:r>
              <a:rPr lang="zh-CN" altLang="en-US" dirty="0"/>
              <a:t>模型细节</a:t>
            </a:r>
            <a:endParaRPr lang="en-US" altLang="zh-CN" dirty="0"/>
          </a:p>
          <a:p>
            <a:r>
              <a:rPr lang="zh-CN" altLang="en-US" dirty="0"/>
              <a:t>训练</a:t>
            </a:r>
            <a:r>
              <a:rPr lang="en-US" altLang="zh-CN" dirty="0"/>
              <a:t>&amp;</a:t>
            </a:r>
            <a:r>
              <a:rPr lang="zh-CN" altLang="en-US" dirty="0"/>
              <a:t>参数讨论</a:t>
            </a:r>
            <a:endParaRPr lang="en-US" altLang="zh-CN" dirty="0"/>
          </a:p>
          <a:p>
            <a:r>
              <a:rPr lang="zh-CN" altLang="en-US" dirty="0"/>
              <a:t>实验结果</a:t>
            </a:r>
            <a:endParaRPr lang="en-US" altLang="zh-CN" dirty="0"/>
          </a:p>
          <a:p>
            <a:r>
              <a:rPr lang="zh-CN" altLang="en-US" dirty="0"/>
              <a:t>组员分工</a:t>
            </a:r>
            <a:endParaRPr lang="en-US" altLang="zh-CN" dirty="0"/>
          </a:p>
        </p:txBody>
      </p:sp>
      <p:pic>
        <p:nvPicPr>
          <p:cNvPr id="7" name="图片 6">
            <a:extLst>
              <a:ext uri="{FF2B5EF4-FFF2-40B4-BE49-F238E27FC236}">
                <a16:creationId xmlns:a16="http://schemas.microsoft.com/office/drawing/2014/main" id="{B737E6D8-C921-4329-B7C4-2852E54370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1950" y="1676207"/>
            <a:ext cx="6096000" cy="4572000"/>
          </a:xfrm>
          <a:prstGeom prst="rect">
            <a:avLst/>
          </a:prstGeom>
        </p:spPr>
      </p:pic>
    </p:spTree>
    <p:extLst>
      <p:ext uri="{BB962C8B-B14F-4D97-AF65-F5344CB8AC3E}">
        <p14:creationId xmlns:p14="http://schemas.microsoft.com/office/powerpoint/2010/main" val="1823819729"/>
      </p:ext>
    </p:extLst>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dirty="0"/>
              <a:t>Huazhong University of Science and Technology</a:t>
            </a:r>
          </a:p>
        </p:txBody>
      </p:sp>
      <p:sp>
        <p:nvSpPr>
          <p:cNvPr id="4" name="灯片编号占位符 3"/>
          <p:cNvSpPr>
            <a:spLocks noGrp="1"/>
          </p:cNvSpPr>
          <p:nvPr>
            <p:ph type="sldNum" sz="quarter" idx="12"/>
          </p:nvPr>
        </p:nvSpPr>
        <p:spPr/>
        <p:txBody>
          <a:bodyPr>
            <a:normAutofit fontScale="85000" lnSpcReduction="20000"/>
          </a:bodyPr>
          <a:lstStyle/>
          <a:p>
            <a:fld id="{CCAEEAAC-C118-45AB-96AF-B69931CFBF8F}" type="slidenum">
              <a:rPr lang="en-US" smtClean="0"/>
              <a:pPr/>
              <a:t>4</a:t>
            </a:fld>
            <a:endParaRPr lang="en-US" dirty="0"/>
          </a:p>
        </p:txBody>
      </p:sp>
      <p:sp>
        <p:nvSpPr>
          <p:cNvPr id="6" name="标题 1"/>
          <p:cNvSpPr txBox="1">
            <a:spLocks/>
          </p:cNvSpPr>
          <p:nvPr/>
        </p:nvSpPr>
        <p:spPr>
          <a:xfrm>
            <a:off x="812801" y="3044950"/>
            <a:ext cx="10871200" cy="990600"/>
          </a:xfrm>
          <a:prstGeom prst="rect">
            <a:avLst/>
          </a:prstGeom>
        </p:spPr>
        <p:txBody>
          <a:bodyPr vert="horz" anchor="ctr">
            <a:normAutofit/>
          </a:bodyPr>
          <a:lstStyle>
            <a:lvl1pPr algn="l" rtl="0" eaLnBrk="1" latinLnBrk="0" hangingPunct="1">
              <a:spcBef>
                <a:spcPct val="0"/>
              </a:spcBef>
              <a:buNone/>
              <a:defRPr sz="4400" kern="1200">
                <a:solidFill>
                  <a:schemeClr val="tx2"/>
                </a:solidFill>
                <a:latin typeface="+mj-lt"/>
                <a:ea typeface="+mj-ea"/>
                <a:cs typeface="+mj-cs"/>
              </a:defRPr>
            </a:lvl1pPr>
          </a:lstStyle>
          <a:p>
            <a:r>
              <a:rPr lang="zh-CN" altLang="en-US" dirty="0">
                <a:ea typeface="微软雅黑" panose="020B0503020204020204" pitchFamily="34" charset="-122"/>
              </a:rPr>
              <a:t>一、实验内容</a:t>
            </a:r>
          </a:p>
        </p:txBody>
      </p:sp>
    </p:spTree>
    <p:extLst>
      <p:ext uri="{BB962C8B-B14F-4D97-AF65-F5344CB8AC3E}">
        <p14:creationId xmlns:p14="http://schemas.microsoft.com/office/powerpoint/2010/main" val="4202557153"/>
      </p:ext>
    </p:extLst>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A40130-A316-443F-8222-48A5FFB32AA4}"/>
              </a:ext>
            </a:extLst>
          </p:cNvPr>
          <p:cNvSpPr>
            <a:spLocks noGrp="1"/>
          </p:cNvSpPr>
          <p:nvPr>
            <p:ph type="title"/>
          </p:nvPr>
        </p:nvSpPr>
        <p:spPr/>
        <p:txBody>
          <a:bodyPr/>
          <a:lstStyle/>
          <a:p>
            <a:r>
              <a:rPr lang="zh-CN" altLang="en-US" dirty="0"/>
              <a:t>实验内容</a:t>
            </a:r>
          </a:p>
        </p:txBody>
      </p:sp>
      <p:sp>
        <p:nvSpPr>
          <p:cNvPr id="3" name="页脚占位符 2">
            <a:extLst>
              <a:ext uri="{FF2B5EF4-FFF2-40B4-BE49-F238E27FC236}">
                <a16:creationId xmlns:a16="http://schemas.microsoft.com/office/drawing/2014/main" id="{3AC5C054-5AF0-456B-9C06-2F7B57C0D8A0}"/>
              </a:ext>
            </a:extLst>
          </p:cNvPr>
          <p:cNvSpPr>
            <a:spLocks noGrp="1"/>
          </p:cNvSpPr>
          <p:nvPr>
            <p:ph type="ftr" sz="quarter" idx="11"/>
          </p:nvPr>
        </p:nvSpPr>
        <p:spPr/>
        <p:txBody>
          <a:bodyPr/>
          <a:lstStyle/>
          <a:p>
            <a:r>
              <a:rPr lang="en-US" dirty="0"/>
              <a:t>Huazhong University of Science and Technology</a:t>
            </a:r>
          </a:p>
        </p:txBody>
      </p:sp>
      <p:sp>
        <p:nvSpPr>
          <p:cNvPr id="4" name="灯片编号占位符 3">
            <a:extLst>
              <a:ext uri="{FF2B5EF4-FFF2-40B4-BE49-F238E27FC236}">
                <a16:creationId xmlns:a16="http://schemas.microsoft.com/office/drawing/2014/main" id="{1FF28F7D-7257-49D7-B2D7-CA91F98263CE}"/>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5</a:t>
            </a:fld>
            <a:endParaRPr lang="en-US" dirty="0"/>
          </a:p>
        </p:txBody>
      </p:sp>
      <p:sp>
        <p:nvSpPr>
          <p:cNvPr id="5" name="内容占位符 4">
            <a:extLst>
              <a:ext uri="{FF2B5EF4-FFF2-40B4-BE49-F238E27FC236}">
                <a16:creationId xmlns:a16="http://schemas.microsoft.com/office/drawing/2014/main" id="{B3167C01-D1E9-4B1E-8E6D-B8E633477EF1}"/>
              </a:ext>
            </a:extLst>
          </p:cNvPr>
          <p:cNvSpPr>
            <a:spLocks noGrp="1"/>
          </p:cNvSpPr>
          <p:nvPr>
            <p:ph sz="quarter" idx="1"/>
          </p:nvPr>
        </p:nvSpPr>
        <p:spPr/>
        <p:txBody>
          <a:bodyPr/>
          <a:lstStyle/>
          <a:p>
            <a:r>
              <a:rPr lang="zh-CN" altLang="en-US" sz="1800" dirty="0">
                <a:latin typeface="Times New Roman" panose="02020603050405020304" pitchFamily="18" charset="0"/>
                <a:ea typeface="宋体" panose="02010600030101010101" pitchFamily="2" charset="-122"/>
                <a:cs typeface="Times New Roman" panose="02020603050405020304" pitchFamily="18" charset="0"/>
              </a:rPr>
              <a:t>搭建简易的深度学习框架</a:t>
            </a:r>
            <a:endParaRPr lang="en-US" altLang="zh-CN" sz="1800" dirty="0">
              <a:latin typeface="Times New Roman" panose="02020603050405020304" pitchFamily="18" charset="0"/>
              <a:ea typeface="宋体" panose="02010600030101010101" pitchFamily="2" charset="-122"/>
              <a:cs typeface="Times New Roman" panose="02020603050405020304" pitchFamily="18" charset="0"/>
            </a:endParaRPr>
          </a:p>
          <a:p>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实现 </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half_moon </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数据集二分类</a:t>
            </a:r>
            <a:endPar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实现 </a:t>
            </a:r>
            <a:r>
              <a:rPr lang="en-US" altLang="zh-CN" sz="1800" dirty="0">
                <a:latin typeface="Times New Roman" panose="02020603050405020304" pitchFamily="18" charset="0"/>
                <a:ea typeface="宋体" panose="02010600030101010101" pitchFamily="2" charset="-122"/>
                <a:cs typeface="Times New Roman" panose="02020603050405020304" pitchFamily="18" charset="0"/>
              </a:rPr>
              <a:t>mnist</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sz="1800" dirty="0">
                <a:effectLst/>
                <a:latin typeface="Times New Roman" panose="02020603050405020304" pitchFamily="18" charset="0"/>
                <a:ea typeface="宋体" panose="02010600030101010101" pitchFamily="2" charset="-122"/>
                <a:cs typeface="Times New Roman" panose="02020603050405020304" pitchFamily="18" charset="0"/>
              </a:rPr>
              <a:t>数据集多分类</a:t>
            </a:r>
            <a:endPar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endParaRPr>
          </a:p>
          <a:p>
            <a:endPar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9" name="图片 8">
            <a:extLst>
              <a:ext uri="{FF2B5EF4-FFF2-40B4-BE49-F238E27FC236}">
                <a16:creationId xmlns:a16="http://schemas.microsoft.com/office/drawing/2014/main" id="{0E4076ED-3DC8-4999-A0BA-A33131841C4D}"/>
              </a:ext>
            </a:extLst>
          </p:cNvPr>
          <p:cNvPicPr>
            <a:picLocks noChangeAspect="1"/>
          </p:cNvPicPr>
          <p:nvPr/>
        </p:nvPicPr>
        <p:blipFill>
          <a:blip r:embed="rId3"/>
          <a:stretch>
            <a:fillRect/>
          </a:stretch>
        </p:blipFill>
        <p:spPr>
          <a:xfrm>
            <a:off x="1733722" y="2819207"/>
            <a:ext cx="4518742" cy="3429000"/>
          </a:xfrm>
          <a:prstGeom prst="rect">
            <a:avLst/>
          </a:prstGeom>
        </p:spPr>
      </p:pic>
      <p:pic>
        <p:nvPicPr>
          <p:cNvPr id="1026" name="Picture 2" descr="0-9">
            <a:extLst>
              <a:ext uri="{FF2B5EF4-FFF2-40B4-BE49-F238E27FC236}">
                <a16:creationId xmlns:a16="http://schemas.microsoft.com/office/drawing/2014/main" id="{BCDCDE65-F507-4D37-A581-CDDCA661BA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45523" y="2891330"/>
            <a:ext cx="4942541" cy="3267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5235877"/>
      </p:ext>
    </p:extLst>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dirty="0"/>
              <a:t>Huazhong University of Science and Technology</a:t>
            </a:r>
          </a:p>
        </p:txBody>
      </p:sp>
      <p:sp>
        <p:nvSpPr>
          <p:cNvPr id="4" name="灯片编号占位符 3"/>
          <p:cNvSpPr>
            <a:spLocks noGrp="1"/>
          </p:cNvSpPr>
          <p:nvPr>
            <p:ph type="sldNum" sz="quarter" idx="12"/>
          </p:nvPr>
        </p:nvSpPr>
        <p:spPr/>
        <p:txBody>
          <a:bodyPr>
            <a:normAutofit fontScale="85000" lnSpcReduction="20000"/>
          </a:bodyPr>
          <a:lstStyle/>
          <a:p>
            <a:fld id="{CCAEEAAC-C118-45AB-96AF-B69931CFBF8F}" type="slidenum">
              <a:rPr lang="en-US" smtClean="0"/>
              <a:pPr/>
              <a:t>6</a:t>
            </a:fld>
            <a:endParaRPr lang="en-US" dirty="0"/>
          </a:p>
        </p:txBody>
      </p:sp>
      <p:sp>
        <p:nvSpPr>
          <p:cNvPr id="6" name="标题 1"/>
          <p:cNvSpPr txBox="1">
            <a:spLocks/>
          </p:cNvSpPr>
          <p:nvPr/>
        </p:nvSpPr>
        <p:spPr>
          <a:xfrm>
            <a:off x="812801" y="3044950"/>
            <a:ext cx="10871200" cy="990600"/>
          </a:xfrm>
          <a:prstGeom prst="rect">
            <a:avLst/>
          </a:prstGeom>
        </p:spPr>
        <p:txBody>
          <a:bodyPr vert="horz" anchor="ctr">
            <a:normAutofit/>
          </a:bodyPr>
          <a:lstStyle>
            <a:lvl1pPr algn="l" rtl="0" eaLnBrk="1" latinLnBrk="0" hangingPunct="1">
              <a:spcBef>
                <a:spcPct val="0"/>
              </a:spcBef>
              <a:buNone/>
              <a:defRPr sz="4400" kern="1200">
                <a:solidFill>
                  <a:schemeClr val="tx2"/>
                </a:solidFill>
                <a:latin typeface="+mj-lt"/>
                <a:ea typeface="+mj-ea"/>
                <a:cs typeface="+mj-cs"/>
              </a:defRPr>
            </a:lvl1pPr>
          </a:lstStyle>
          <a:p>
            <a:r>
              <a:rPr lang="zh-CN" altLang="en-US" dirty="0">
                <a:ea typeface="微软雅黑" panose="020B0503020204020204" pitchFamily="34" charset="-122"/>
              </a:rPr>
              <a:t>二、框架介绍</a:t>
            </a:r>
          </a:p>
        </p:txBody>
      </p:sp>
    </p:spTree>
    <p:extLst>
      <p:ext uri="{BB962C8B-B14F-4D97-AF65-F5344CB8AC3E}">
        <p14:creationId xmlns:p14="http://schemas.microsoft.com/office/powerpoint/2010/main" val="2342398705"/>
      </p:ext>
    </p:extLst>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4E29A8-9CF5-4891-BD11-12242CA55B50}"/>
              </a:ext>
            </a:extLst>
          </p:cNvPr>
          <p:cNvSpPr>
            <a:spLocks noGrp="1"/>
          </p:cNvSpPr>
          <p:nvPr>
            <p:ph type="title"/>
          </p:nvPr>
        </p:nvSpPr>
        <p:spPr/>
        <p:txBody>
          <a:bodyPr/>
          <a:lstStyle/>
          <a:p>
            <a:r>
              <a:rPr lang="zh-CN" altLang="en-US" dirty="0"/>
              <a:t>框架介绍</a:t>
            </a:r>
          </a:p>
        </p:txBody>
      </p:sp>
      <p:sp>
        <p:nvSpPr>
          <p:cNvPr id="3" name="页脚占位符 2">
            <a:extLst>
              <a:ext uri="{FF2B5EF4-FFF2-40B4-BE49-F238E27FC236}">
                <a16:creationId xmlns:a16="http://schemas.microsoft.com/office/drawing/2014/main" id="{4138F549-3621-460B-90AC-027F0CC5A68D}"/>
              </a:ext>
            </a:extLst>
          </p:cNvPr>
          <p:cNvSpPr>
            <a:spLocks noGrp="1"/>
          </p:cNvSpPr>
          <p:nvPr>
            <p:ph type="ftr" sz="quarter" idx="11"/>
          </p:nvPr>
        </p:nvSpPr>
        <p:spPr/>
        <p:txBody>
          <a:bodyPr/>
          <a:lstStyle/>
          <a:p>
            <a:r>
              <a:rPr lang="en-US" dirty="0"/>
              <a:t>Huazhong University of Science and Technology</a:t>
            </a:r>
          </a:p>
        </p:txBody>
      </p:sp>
      <p:sp>
        <p:nvSpPr>
          <p:cNvPr id="4" name="灯片编号占位符 3">
            <a:extLst>
              <a:ext uri="{FF2B5EF4-FFF2-40B4-BE49-F238E27FC236}">
                <a16:creationId xmlns:a16="http://schemas.microsoft.com/office/drawing/2014/main" id="{3AF438A2-1C49-47BC-96EA-622D73845994}"/>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7</a:t>
            </a:fld>
            <a:endParaRPr lang="en-US" dirty="0"/>
          </a:p>
        </p:txBody>
      </p:sp>
      <p:sp>
        <p:nvSpPr>
          <p:cNvPr id="5" name="内容占位符 4">
            <a:extLst>
              <a:ext uri="{FF2B5EF4-FFF2-40B4-BE49-F238E27FC236}">
                <a16:creationId xmlns:a16="http://schemas.microsoft.com/office/drawing/2014/main" id="{FBC6E9F4-2820-478A-82AB-27743D3CC974}"/>
              </a:ext>
            </a:extLst>
          </p:cNvPr>
          <p:cNvSpPr>
            <a:spLocks noGrp="1"/>
          </p:cNvSpPr>
          <p:nvPr>
            <p:ph sz="quarter" idx="1"/>
          </p:nvPr>
        </p:nvSpPr>
        <p:spPr/>
        <p:txBody>
          <a:bodyPr/>
          <a:lstStyle/>
          <a:p>
            <a:r>
              <a:rPr lang="en-US" altLang="zh-CN" dirty="0" err="1"/>
              <a:t>My_Torch</a:t>
            </a:r>
            <a:r>
              <a:rPr lang="zh-CN" altLang="en-US" dirty="0"/>
              <a:t>框架目录</a:t>
            </a:r>
            <a:endParaRPr lang="en-US" altLang="zh-CN" dirty="0"/>
          </a:p>
          <a:p>
            <a:pPr lvl="1"/>
            <a:r>
              <a:rPr lang="en-US" altLang="zh-CN" dirty="0"/>
              <a:t>Modules</a:t>
            </a:r>
          </a:p>
          <a:p>
            <a:pPr lvl="1"/>
            <a:r>
              <a:rPr lang="en-US" altLang="zh-CN" dirty="0"/>
              <a:t>Functional</a:t>
            </a:r>
          </a:p>
          <a:p>
            <a:pPr lvl="1"/>
            <a:r>
              <a:rPr lang="en-US" altLang="zh-CN" dirty="0"/>
              <a:t>Loss Function</a:t>
            </a:r>
          </a:p>
          <a:p>
            <a:pPr lvl="1"/>
            <a:r>
              <a:rPr lang="en-US" altLang="zh-CN" dirty="0"/>
              <a:t>Optim</a:t>
            </a:r>
          </a:p>
          <a:p>
            <a:pPr lvl="1"/>
            <a:r>
              <a:rPr lang="en-US" altLang="zh-CN" dirty="0"/>
              <a:t>My_tensor</a:t>
            </a:r>
          </a:p>
        </p:txBody>
      </p:sp>
      <p:pic>
        <p:nvPicPr>
          <p:cNvPr id="14" name="图片 13">
            <a:extLst>
              <a:ext uri="{FF2B5EF4-FFF2-40B4-BE49-F238E27FC236}">
                <a16:creationId xmlns:a16="http://schemas.microsoft.com/office/drawing/2014/main" id="{BDCEB68A-906C-402F-8CA6-D1C33EF06A5D}"/>
              </a:ext>
            </a:extLst>
          </p:cNvPr>
          <p:cNvPicPr>
            <a:picLocks noChangeAspect="1"/>
          </p:cNvPicPr>
          <p:nvPr/>
        </p:nvPicPr>
        <p:blipFill>
          <a:blip r:embed="rId3"/>
          <a:stretch>
            <a:fillRect/>
          </a:stretch>
        </p:blipFill>
        <p:spPr>
          <a:xfrm>
            <a:off x="7593795" y="1763462"/>
            <a:ext cx="3649332" cy="3331076"/>
          </a:xfrm>
          <a:prstGeom prst="rect">
            <a:avLst/>
          </a:prstGeom>
        </p:spPr>
      </p:pic>
    </p:spTree>
    <p:extLst>
      <p:ext uri="{BB962C8B-B14F-4D97-AF65-F5344CB8AC3E}">
        <p14:creationId xmlns:p14="http://schemas.microsoft.com/office/powerpoint/2010/main" val="184824656"/>
      </p:ext>
    </p:extLst>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4E29A8-9CF5-4891-BD11-12242CA55B50}"/>
              </a:ext>
            </a:extLst>
          </p:cNvPr>
          <p:cNvSpPr>
            <a:spLocks noGrp="1"/>
          </p:cNvSpPr>
          <p:nvPr>
            <p:ph type="title"/>
          </p:nvPr>
        </p:nvSpPr>
        <p:spPr/>
        <p:txBody>
          <a:bodyPr/>
          <a:lstStyle/>
          <a:p>
            <a:r>
              <a:rPr lang="zh-CN" altLang="en-US" dirty="0"/>
              <a:t>框架介绍</a:t>
            </a:r>
          </a:p>
        </p:txBody>
      </p:sp>
      <p:sp>
        <p:nvSpPr>
          <p:cNvPr id="3" name="页脚占位符 2">
            <a:extLst>
              <a:ext uri="{FF2B5EF4-FFF2-40B4-BE49-F238E27FC236}">
                <a16:creationId xmlns:a16="http://schemas.microsoft.com/office/drawing/2014/main" id="{4138F549-3621-460B-90AC-027F0CC5A68D}"/>
              </a:ext>
            </a:extLst>
          </p:cNvPr>
          <p:cNvSpPr>
            <a:spLocks noGrp="1"/>
          </p:cNvSpPr>
          <p:nvPr>
            <p:ph type="ftr" sz="quarter" idx="11"/>
          </p:nvPr>
        </p:nvSpPr>
        <p:spPr/>
        <p:txBody>
          <a:bodyPr/>
          <a:lstStyle/>
          <a:p>
            <a:r>
              <a:rPr lang="en-US" dirty="0"/>
              <a:t>Huazhong University of Science and Technology</a:t>
            </a:r>
          </a:p>
        </p:txBody>
      </p:sp>
      <p:sp>
        <p:nvSpPr>
          <p:cNvPr id="4" name="灯片编号占位符 3">
            <a:extLst>
              <a:ext uri="{FF2B5EF4-FFF2-40B4-BE49-F238E27FC236}">
                <a16:creationId xmlns:a16="http://schemas.microsoft.com/office/drawing/2014/main" id="{3AF438A2-1C49-47BC-96EA-622D73845994}"/>
              </a:ext>
            </a:extLst>
          </p:cNvPr>
          <p:cNvSpPr>
            <a:spLocks noGrp="1"/>
          </p:cNvSpPr>
          <p:nvPr>
            <p:ph type="sldNum" sz="quarter" idx="12"/>
          </p:nvPr>
        </p:nvSpPr>
        <p:spPr/>
        <p:txBody>
          <a:bodyPr>
            <a:normAutofit fontScale="85000" lnSpcReduction="20000"/>
          </a:bodyPr>
          <a:lstStyle/>
          <a:p>
            <a:fld id="{CCAEEAAC-C118-45AB-96AF-B69931CFBF8F}" type="slidenum">
              <a:rPr lang="en-US" smtClean="0"/>
              <a:pPr/>
              <a:t>8</a:t>
            </a:fld>
            <a:endParaRPr lang="en-US" dirty="0"/>
          </a:p>
        </p:txBody>
      </p:sp>
      <p:sp>
        <p:nvSpPr>
          <p:cNvPr id="5" name="内容占位符 4">
            <a:extLst>
              <a:ext uri="{FF2B5EF4-FFF2-40B4-BE49-F238E27FC236}">
                <a16:creationId xmlns:a16="http://schemas.microsoft.com/office/drawing/2014/main" id="{FBC6E9F4-2820-478A-82AB-27743D3CC974}"/>
              </a:ext>
            </a:extLst>
          </p:cNvPr>
          <p:cNvSpPr>
            <a:spLocks noGrp="1"/>
          </p:cNvSpPr>
          <p:nvPr>
            <p:ph sz="quarter" idx="1"/>
          </p:nvPr>
        </p:nvSpPr>
        <p:spPr/>
        <p:txBody>
          <a:bodyPr/>
          <a:lstStyle/>
          <a:p>
            <a:r>
              <a:rPr lang="zh-CN" altLang="en-US" dirty="0"/>
              <a:t>框架细节</a:t>
            </a:r>
            <a:endParaRPr lang="en-US" altLang="zh-CN" dirty="0"/>
          </a:p>
          <a:p>
            <a:pPr lvl="1">
              <a:lnSpc>
                <a:spcPct val="150000"/>
              </a:lnSpc>
            </a:pPr>
            <a:r>
              <a:rPr lang="en-US" altLang="zh-CN" dirty="0"/>
              <a:t>autograd——&gt;OrderedDict() in __call__()</a:t>
            </a:r>
          </a:p>
          <a:p>
            <a:pPr lvl="1">
              <a:lnSpc>
                <a:spcPct val="150000"/>
              </a:lnSpc>
            </a:pPr>
            <a:r>
              <a:rPr lang="en-US" altLang="zh-CN" dirty="0"/>
              <a:t>Loss_fn——&gt;MSELoss</a:t>
            </a:r>
            <a:r>
              <a:rPr lang="zh-CN" altLang="en-US" dirty="0"/>
              <a:t>、</a:t>
            </a:r>
            <a:r>
              <a:rPr lang="en-US" altLang="zh-CN" dirty="0"/>
              <a:t>CrossEntropyLoss</a:t>
            </a:r>
          </a:p>
          <a:p>
            <a:pPr lvl="1">
              <a:lnSpc>
                <a:spcPct val="150000"/>
              </a:lnSpc>
            </a:pPr>
            <a:r>
              <a:rPr lang="en-US" altLang="zh-CN" dirty="0"/>
              <a:t>Optim——&gt;SGD</a:t>
            </a:r>
            <a:r>
              <a:rPr lang="zh-CN" altLang="en-US" dirty="0"/>
              <a:t>、</a:t>
            </a:r>
            <a:r>
              <a:rPr lang="en-US" altLang="zh-CN" dirty="0"/>
              <a:t>AdaGrad</a:t>
            </a:r>
            <a:r>
              <a:rPr lang="zh-CN" altLang="en-US" dirty="0"/>
              <a:t>、</a:t>
            </a:r>
            <a:r>
              <a:rPr lang="en-US" altLang="zh-CN" dirty="0"/>
              <a:t>RMSProp</a:t>
            </a:r>
            <a:r>
              <a:rPr lang="zh-CN" altLang="en-US" dirty="0"/>
              <a:t>、</a:t>
            </a:r>
            <a:r>
              <a:rPr lang="en-US" altLang="zh-CN" dirty="0"/>
              <a:t>Adam</a:t>
            </a:r>
          </a:p>
          <a:p>
            <a:pPr lvl="1">
              <a:lnSpc>
                <a:spcPct val="150000"/>
              </a:lnSpc>
            </a:pPr>
            <a:r>
              <a:rPr lang="en-US" altLang="zh-CN" dirty="0"/>
              <a:t>Functional——&gt;ReLU</a:t>
            </a:r>
            <a:r>
              <a:rPr lang="zh-CN" altLang="en-US" dirty="0"/>
              <a:t>、</a:t>
            </a:r>
            <a:r>
              <a:rPr lang="en-US" altLang="zh-CN" dirty="0"/>
              <a:t>Sigmoid</a:t>
            </a:r>
            <a:r>
              <a:rPr lang="zh-CN" altLang="en-US" dirty="0"/>
              <a:t>、</a:t>
            </a:r>
            <a:r>
              <a:rPr lang="en-US" altLang="zh-CN" dirty="0"/>
              <a:t>Softmax</a:t>
            </a:r>
          </a:p>
          <a:p>
            <a:pPr lvl="1">
              <a:lnSpc>
                <a:spcPct val="150000"/>
              </a:lnSpc>
            </a:pPr>
            <a:r>
              <a:rPr lang="en-US" altLang="zh-CN" dirty="0"/>
              <a:t>modules——&gt;Linear</a:t>
            </a:r>
          </a:p>
        </p:txBody>
      </p:sp>
    </p:spTree>
    <p:extLst>
      <p:ext uri="{BB962C8B-B14F-4D97-AF65-F5344CB8AC3E}">
        <p14:creationId xmlns:p14="http://schemas.microsoft.com/office/powerpoint/2010/main" val="3818071806"/>
      </p:ext>
    </p:extLst>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r>
              <a:rPr lang="en-US" dirty="0"/>
              <a:t>Huazhong University of Science and Technology</a:t>
            </a:r>
          </a:p>
        </p:txBody>
      </p:sp>
      <p:sp>
        <p:nvSpPr>
          <p:cNvPr id="4" name="灯片编号占位符 3"/>
          <p:cNvSpPr>
            <a:spLocks noGrp="1"/>
          </p:cNvSpPr>
          <p:nvPr>
            <p:ph type="sldNum" sz="quarter" idx="12"/>
          </p:nvPr>
        </p:nvSpPr>
        <p:spPr/>
        <p:txBody>
          <a:bodyPr>
            <a:normAutofit fontScale="85000" lnSpcReduction="20000"/>
          </a:bodyPr>
          <a:lstStyle/>
          <a:p>
            <a:fld id="{CCAEEAAC-C118-45AB-96AF-B69931CFBF8F}" type="slidenum">
              <a:rPr lang="en-US" smtClean="0"/>
              <a:pPr/>
              <a:t>9</a:t>
            </a:fld>
            <a:endParaRPr lang="en-US" dirty="0"/>
          </a:p>
        </p:txBody>
      </p:sp>
      <p:sp>
        <p:nvSpPr>
          <p:cNvPr id="6" name="标题 1"/>
          <p:cNvSpPr txBox="1">
            <a:spLocks/>
          </p:cNvSpPr>
          <p:nvPr/>
        </p:nvSpPr>
        <p:spPr>
          <a:xfrm>
            <a:off x="812801" y="3044950"/>
            <a:ext cx="10871200" cy="990600"/>
          </a:xfrm>
          <a:prstGeom prst="rect">
            <a:avLst/>
          </a:prstGeom>
        </p:spPr>
        <p:txBody>
          <a:bodyPr vert="horz" anchor="ctr">
            <a:normAutofit/>
          </a:bodyPr>
          <a:lstStyle>
            <a:lvl1pPr algn="l" rtl="0" eaLnBrk="1" latinLnBrk="0" hangingPunct="1">
              <a:spcBef>
                <a:spcPct val="0"/>
              </a:spcBef>
              <a:buNone/>
              <a:defRPr sz="4400" kern="1200">
                <a:solidFill>
                  <a:schemeClr val="tx2"/>
                </a:solidFill>
                <a:latin typeface="+mj-lt"/>
                <a:ea typeface="+mj-ea"/>
                <a:cs typeface="+mj-cs"/>
              </a:defRPr>
            </a:lvl1pPr>
          </a:lstStyle>
          <a:p>
            <a:r>
              <a:rPr lang="zh-CN" altLang="en-US" dirty="0">
                <a:ea typeface="微软雅黑" panose="020B0503020204020204" pitchFamily="34" charset="-122"/>
              </a:rPr>
              <a:t>三、框架应用</a:t>
            </a:r>
          </a:p>
        </p:txBody>
      </p:sp>
      <p:pic>
        <p:nvPicPr>
          <p:cNvPr id="5" name="图片 4">
            <a:extLst>
              <a:ext uri="{FF2B5EF4-FFF2-40B4-BE49-F238E27FC236}">
                <a16:creationId xmlns:a16="http://schemas.microsoft.com/office/drawing/2014/main" id="{C9AD30A6-3243-4EDE-A12B-CE3AC59BEA2D}"/>
              </a:ext>
            </a:extLst>
          </p:cNvPr>
          <p:cNvPicPr>
            <a:picLocks noChangeAspect="1"/>
          </p:cNvPicPr>
          <p:nvPr/>
        </p:nvPicPr>
        <p:blipFill>
          <a:blip r:embed="rId3"/>
          <a:stretch>
            <a:fillRect/>
          </a:stretch>
        </p:blipFill>
        <p:spPr>
          <a:xfrm>
            <a:off x="7094530" y="3004445"/>
            <a:ext cx="3850329" cy="2062210"/>
          </a:xfrm>
          <a:prstGeom prst="rect">
            <a:avLst/>
          </a:prstGeom>
        </p:spPr>
      </p:pic>
    </p:spTree>
    <p:extLst>
      <p:ext uri="{BB962C8B-B14F-4D97-AF65-F5344CB8AC3E}">
        <p14:creationId xmlns:p14="http://schemas.microsoft.com/office/powerpoint/2010/main" val="1514736547"/>
      </p:ext>
    </p:extLst>
  </p:cSld>
  <p:clrMapOvr>
    <a:masterClrMapping/>
  </p:clrMapOvr>
  <p:transition spd="slow">
    <p:cut/>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Student presentation">
  <a:themeElements>
    <a:clrScheme name="蓝色暖调">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t1</Template>
  <TotalTime>7576</TotalTime>
  <Words>524</Words>
  <Application>Microsoft Office PowerPoint</Application>
  <PresentationFormat>宽屏</PresentationFormat>
  <Paragraphs>138</Paragraphs>
  <Slides>19</Slides>
  <Notes>16</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19</vt:i4>
      </vt:variant>
    </vt:vector>
  </HeadingPairs>
  <TitlesOfParts>
    <vt:vector size="24" baseType="lpstr">
      <vt:lpstr>Calibri</vt:lpstr>
      <vt:lpstr>Times New Roman</vt:lpstr>
      <vt:lpstr>Wingdings</vt:lpstr>
      <vt:lpstr>Wingdings 2</vt:lpstr>
      <vt:lpstr>Student presentation</vt:lpstr>
      <vt:lpstr>MyTorch——Half_Moon &amp; MNIST</vt:lpstr>
      <vt:lpstr>PowerPoint 演示文稿</vt:lpstr>
      <vt:lpstr>目录</vt:lpstr>
      <vt:lpstr>PowerPoint 演示文稿</vt:lpstr>
      <vt:lpstr>实验内容</vt:lpstr>
      <vt:lpstr>PowerPoint 演示文稿</vt:lpstr>
      <vt:lpstr>框架介绍</vt:lpstr>
      <vt:lpstr>框架介绍</vt:lpstr>
      <vt:lpstr>PowerPoint 演示文稿</vt:lpstr>
      <vt:lpstr>应用细节</vt:lpstr>
      <vt:lpstr>应用细节</vt:lpstr>
      <vt:lpstr>PowerPoint 演示文稿</vt:lpstr>
      <vt:lpstr>结果分析</vt:lpstr>
      <vt:lpstr>结果分析</vt:lpstr>
      <vt:lpstr>PowerPoint 演示文稿</vt:lpstr>
      <vt:lpstr>讨论&amp;思考</vt:lpstr>
      <vt:lpstr>讨论&amp;思考</vt:lpstr>
      <vt:lpstr>PowerPoint 演示文稿</vt:lpstr>
      <vt:lpstr>组员分工</vt:lpstr>
    </vt:vector>
  </TitlesOfParts>
  <Company>hust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My Research Object Detection</dc:title>
  <dc:creator>xwang</dc:creator>
  <cp:lastModifiedBy>李 瑞堃</cp:lastModifiedBy>
  <cp:revision>892</cp:revision>
  <cp:lastPrinted>2012-09-24T11:16:50Z</cp:lastPrinted>
  <dcterms:created xsi:type="dcterms:W3CDTF">2012-07-09T16:05:41Z</dcterms:created>
  <dcterms:modified xsi:type="dcterms:W3CDTF">2022-04-07T01:54:36Z</dcterms:modified>
</cp:coreProperties>
</file>

<file path=docProps/thumbnail.jpeg>
</file>